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2" r:id="rId4"/>
    <p:sldId id="263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7" autoAdjust="0"/>
    <p:restoredTop sz="94717" autoAdjust="0"/>
  </p:normalViewPr>
  <p:slideViewPr>
    <p:cSldViewPr>
      <p:cViewPr varScale="1">
        <p:scale>
          <a:sx n="70" d="100"/>
          <a:sy n="70" d="100"/>
        </p:scale>
        <p:origin x="-12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300039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Презентация совместной деятельности воспитателя и детей в старшей группе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«Наш любимый мишка и его друзья»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4286256"/>
            <a:ext cx="3071834" cy="200026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Масюкова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Л.С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МО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г.Краснодар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детский сад №163</a:t>
            </a:r>
          </a:p>
          <a:p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№6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1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1357290" y="3643314"/>
            <a:ext cx="2571771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7"/>
            <a:ext cx="8243918" cy="1357321"/>
          </a:xfrm>
        </p:spPr>
        <p:txBody>
          <a:bodyPr/>
          <a:lstStyle/>
          <a:p>
            <a:pPr algn="l"/>
            <a:r>
              <a:rPr lang="ru-RU" dirty="0" smtClean="0"/>
              <a:t>     Задачи мероприятия: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071678"/>
            <a:ext cx="7572428" cy="3714776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3800" dirty="0" smtClean="0">
                <a:solidFill>
                  <a:schemeClr val="tx1"/>
                </a:solidFill>
              </a:rPr>
              <a:t>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детей создавать изображение любимой игрушки из частей, правильно передавая их форму и относительную величину.</a:t>
            </a:r>
          </a:p>
          <a:p>
            <a:pPr algn="l"/>
            <a:endParaRPr lang="ru-RU" sz="3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Закреплять умение вырезать части круглой и овальной формы, аккуратно наклеивать изображение, красиво располагать его на листе бумаги.</a:t>
            </a:r>
          </a:p>
          <a:p>
            <a:pPr algn="l"/>
            <a:endParaRPr lang="ru-RU" sz="3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Развивать чувство композиции у детей.</a:t>
            </a:r>
          </a:p>
          <a:p>
            <a:pPr>
              <a:buFont typeface="Wingdings" pitchFamily="2" charset="2"/>
              <a:buChar char="§"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 мишки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77ead7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57430"/>
            <a:ext cx="4038600" cy="3071834"/>
          </a:xfrm>
        </p:spPr>
      </p:pic>
      <p:pic>
        <p:nvPicPr>
          <p:cNvPr id="6" name="Содержимое 5" descr="0_52a2b_ebb6b576_XL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3438" y="2357430"/>
            <a:ext cx="4038600" cy="3071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Рабочий процесс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ип\Pictures\20201028_162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799"/>
            <a:ext cx="3384376" cy="405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ип\Pictures\20201028_1608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402378" cy="405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80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лип\Pictures\20201028_1631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0541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7998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1176</TotalTime>
  <Words>71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Презентация совместной деятельности воспитателя и детей в старшей группе  «Наш любимый мишка и его друзья»  </vt:lpstr>
      <vt:lpstr>     Задачи мероприятия:</vt:lpstr>
      <vt:lpstr>Рассматривание иллюстраций мишки</vt:lpstr>
      <vt:lpstr>Рабочий процесс</vt:lpstr>
      <vt:lpstr>Наши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совместной деятельности воспитателя и детей в старшей группе</dc:title>
  <dc:creator>User</dc:creator>
  <cp:lastModifiedBy>лип</cp:lastModifiedBy>
  <cp:revision>23</cp:revision>
  <dcterms:created xsi:type="dcterms:W3CDTF">2017-09-18T18:17:48Z</dcterms:created>
  <dcterms:modified xsi:type="dcterms:W3CDTF">2020-10-29T06:42:01Z</dcterms:modified>
</cp:coreProperties>
</file>