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60" r:id="rId7"/>
    <p:sldId id="258" r:id="rId8"/>
    <p:sldId id="259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6301-A73C-4780-95C7-DD2EE4E0AA99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9E95-0815-4867-B4E4-8786E7D62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6301-A73C-4780-95C7-DD2EE4E0AA99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9E95-0815-4867-B4E4-8786E7D62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6301-A73C-4780-95C7-DD2EE4E0AA99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9E95-0815-4867-B4E4-8786E7D62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6301-A73C-4780-95C7-DD2EE4E0AA99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9E95-0815-4867-B4E4-8786E7D62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6301-A73C-4780-95C7-DD2EE4E0AA99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9E95-0815-4867-B4E4-8786E7D62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6301-A73C-4780-95C7-DD2EE4E0AA99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9E95-0815-4867-B4E4-8786E7D62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6301-A73C-4780-95C7-DD2EE4E0AA99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9E95-0815-4867-B4E4-8786E7D62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6301-A73C-4780-95C7-DD2EE4E0AA99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9E95-0815-4867-B4E4-8786E7D62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6301-A73C-4780-95C7-DD2EE4E0AA99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9E95-0815-4867-B4E4-8786E7D62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6301-A73C-4780-95C7-DD2EE4E0AA99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9E95-0815-4867-B4E4-8786E7D62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6301-A73C-4780-95C7-DD2EE4E0AA99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9E95-0815-4867-B4E4-8786E7D62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6301-A73C-4780-95C7-DD2EE4E0AA99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F9E95-0815-4867-B4E4-8786E7D62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asterlola.narod.ru/panno_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620688"/>
            <a:ext cx="5724128" cy="5373216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0" y="260350"/>
            <a:ext cx="3465513" cy="65976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Кубань – самый красивый уголок России, самый тёплый. Когда поселились на Кубани казаки, они охраняли южные границы Российского государства. 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0" y="260350"/>
            <a:ext cx="3465513" cy="65976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Большую </a:t>
            </a:r>
            <a:r>
              <a:rPr lang="ru-RU" sz="2000" dirty="0" smtClean="0"/>
              <a:t>часть жизни они несли воинскую службу, в мирное время сеяли, пахали, разводили скот и любили устраивать праздники. На праздники и в гости одевали праздничные наряды, плясали и песни пели. </a:t>
            </a:r>
            <a:endParaRPr lang="ru-RU" sz="2000" dirty="0"/>
          </a:p>
        </p:txBody>
      </p:sp>
      <p:pic>
        <p:nvPicPr>
          <p:cNvPr id="19458" name="Picture 2" descr="http://festival.1september.ru/articles/53147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340768"/>
            <a:ext cx="5574933" cy="467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4.bp.blogspot.com/-rvKQ-XOkY6g/U-pmEBOkeZI/AAAAAAAAA0M/thMFHcIWNAU/s1600/IMG_1722.JPG"/>
          <p:cNvPicPr>
            <a:picLocks noChangeAspect="1" noChangeArrowheads="1"/>
          </p:cNvPicPr>
          <p:nvPr/>
        </p:nvPicPr>
        <p:blipFill>
          <a:blip r:embed="rId2" cstate="print"/>
          <a:srcRect t="11111" b="7407"/>
          <a:stretch>
            <a:fillRect/>
          </a:stretch>
        </p:blipFill>
        <p:spPr bwMode="auto">
          <a:xfrm>
            <a:off x="1691680" y="260648"/>
            <a:ext cx="643049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an.lib.ru/img/a/arkadij_p/text_0030/text_0030-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20688"/>
            <a:ext cx="4464496" cy="4752528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0" y="260350"/>
            <a:ext cx="3529013" cy="5865813"/>
          </a:xfrm>
        </p:spPr>
        <p:txBody>
          <a:bodyPr>
            <a:noAutofit/>
          </a:bodyPr>
          <a:lstStyle/>
          <a:p>
            <a:r>
              <a:rPr lang="ru-RU" sz="2000" dirty="0" smtClean="0"/>
              <a:t>Женский костюм шили из цветастого ситца, шёлка</a:t>
            </a:r>
          </a:p>
          <a:p>
            <a:r>
              <a:rPr lang="ru-RU" sz="2000" dirty="0" smtClean="0"/>
              <a:t>или бархата. Пышную юбку снизу украшали оборками или кружевом, а однотонные яркие кофты – тесьмой, бисером, кружевами. На рукавах вышивали кубанский традиционный узор – это геометрический или растительный орнамент.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0" y="260350"/>
            <a:ext cx="3529013" cy="5865813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 smtClean="0"/>
              <a:t>голове заплетали косы, девушки повязывали ленты, а женщины носили яркие кружевные платки, на ногах носили полусапожки. </a:t>
            </a:r>
          </a:p>
        </p:txBody>
      </p:sp>
      <p:pic>
        <p:nvPicPr>
          <p:cNvPr id="4098" name="Picture 2" descr="https://fs00.infourok.ru/images/doc/130/151520/hello_html_m3aade7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1988840"/>
            <a:ext cx="6667500" cy="4667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xn--2000-93drgba2emke7a9m.xn--p1ai/gallery/cosmo/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6667500" cy="44672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Вот какими нарядными ходили казаки и казачки в гости и обязательно с гостинцами, чтобы порадовать хозяев.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radostno.ru/images/gallery/pic1168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704856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askaradka.ru/images/mare/kostiumy_voennye/kazak_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0"/>
            <a:ext cx="5220072" cy="666936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0"/>
            <a:ext cx="3455988" cy="6103938"/>
          </a:xfrm>
        </p:spPr>
        <p:txBody>
          <a:bodyPr>
            <a:noAutofit/>
          </a:bodyPr>
          <a:lstStyle/>
          <a:p>
            <a:r>
              <a:rPr lang="ru-RU" sz="2000" dirty="0" smtClean="0"/>
              <a:t>Кубанский костюм складывался веками. Черкеска – это русское название верхней мужской одежды из сукна, без ворота, с широкими отворотами на рукавах. На груди черкески находятся газыри – специальные кармашки для патронов. 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0"/>
            <a:ext cx="3455988" cy="6103938"/>
          </a:xfrm>
        </p:spPr>
        <p:txBody>
          <a:bodyPr>
            <a:noAutofit/>
          </a:bodyPr>
          <a:lstStyle/>
          <a:p>
            <a:r>
              <a:rPr lang="ru-RU" sz="2000" dirty="0" smtClean="0"/>
              <a:t>Шаровары </a:t>
            </a:r>
            <a:r>
              <a:rPr lang="ru-RU" sz="2000" dirty="0" smtClean="0"/>
              <a:t>– широкие штаны, для удобства езды на лошадях. На ногах носили высокие чёрные сапоги, а на голове шапку-папаху. Кинжал и саблю казаки крепили к поясу. </a:t>
            </a:r>
          </a:p>
          <a:p>
            <a:r>
              <a:rPr lang="ru-RU" sz="2000" dirty="0" smtClean="0"/>
              <a:t>Есть такая пословица:</a:t>
            </a:r>
          </a:p>
          <a:p>
            <a:r>
              <a:rPr lang="ru-RU" sz="2000" dirty="0" smtClean="0"/>
              <a:t>«Сабля казаку – лучшая подруга, </a:t>
            </a:r>
            <a:r>
              <a:rPr lang="ru-RU" sz="2000" dirty="0" smtClean="0"/>
              <a:t>конь </a:t>
            </a:r>
            <a:r>
              <a:rPr lang="ru-RU" sz="2000" dirty="0" smtClean="0"/>
              <a:t>казаку – верный друг»</a:t>
            </a:r>
          </a:p>
          <a:p>
            <a:endParaRPr lang="ru-RU" sz="2000" dirty="0"/>
          </a:p>
        </p:txBody>
      </p:sp>
      <p:pic>
        <p:nvPicPr>
          <p:cNvPr id="18434" name="Picture 2" descr="http://www.dancer.kiev.ua/products_pictures/lv-cub_lrg.jpg"/>
          <p:cNvPicPr>
            <a:picLocks noChangeAspect="1" noChangeArrowheads="1"/>
          </p:cNvPicPr>
          <p:nvPr/>
        </p:nvPicPr>
        <p:blipFill>
          <a:blip r:embed="rId2" cstate="print"/>
          <a:srcRect r="50384"/>
          <a:stretch>
            <a:fillRect/>
          </a:stretch>
        </p:blipFill>
        <p:spPr bwMode="auto">
          <a:xfrm>
            <a:off x="4644008" y="692696"/>
            <a:ext cx="3855791" cy="5704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225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Пользователь</cp:lastModifiedBy>
  <cp:revision>3</cp:revision>
  <dcterms:created xsi:type="dcterms:W3CDTF">2012-12-25T08:08:54Z</dcterms:created>
  <dcterms:modified xsi:type="dcterms:W3CDTF">2016-10-22T09:59:06Z</dcterms:modified>
</cp:coreProperties>
</file>