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9" r:id="rId3"/>
    <p:sldId id="260" r:id="rId4"/>
    <p:sldId id="265" r:id="rId5"/>
    <p:sldId id="271" r:id="rId6"/>
    <p:sldId id="272" r:id="rId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4AC9DE-FBB1-4673-A6C6-FCD120F38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BE82-A171-4622-BE7F-E0DF8245C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6665-4CD9-429B-8E18-9183F5C3C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ADA7-1CA6-4F01-B1AB-06EA1296D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EE83-B54B-4138-907C-8365E3BEC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1FAA-0133-4CBB-97F4-6CD9CAD38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D9C168-EB62-45E2-B1AE-7151D97DE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4C03F-6A6D-43C1-8FB4-3561EC3E7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75E4-4EB1-47DE-B34C-4AC198459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491CC-9EB5-4C4B-8111-2F67BA6EB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D902D-89BA-4C85-8CB7-EB595A09E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2B6316-ABC7-46FA-B984-67A0BCD85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2" r:id="rId2"/>
    <p:sldLayoutId id="2147483793" r:id="rId3"/>
    <p:sldLayoutId id="2147483794" r:id="rId4"/>
    <p:sldLayoutId id="2147483801" r:id="rId5"/>
    <p:sldLayoutId id="2147483802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838200"/>
            <a:ext cx="8207375" cy="255905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6600"/>
                </a:solidFill>
                <a:latin typeface="Franklin Gothic Heavy" pitchFamily="34" charset="0"/>
              </a:rPr>
              <a:t>Кубанские народные ремесла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00488"/>
            <a:ext cx="8362950" cy="1752600"/>
          </a:xfrm>
        </p:spPr>
        <p:txBody>
          <a:bodyPr/>
          <a:lstStyle/>
          <a:p>
            <a:pPr marL="63500" algn="r" eaLnBrk="1" hangingPunct="1"/>
            <a:r>
              <a:rPr lang="ru-RU" sz="2800" dirty="0" smtClean="0">
                <a:latin typeface="Franklin Gothic Heavy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57688" y="785813"/>
            <a:ext cx="4462462" cy="5616575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</a:rPr>
              <a:t>Гончарное ремесло на Кубани было распространено в местах, где имелась глина, пригодная для изготовления керамики. Станицы </a:t>
            </a:r>
            <a:r>
              <a:rPr lang="ru-RU" sz="2400" dirty="0" err="1" smtClean="0">
                <a:latin typeface="Arial" charset="0"/>
              </a:rPr>
              <a:t>Пашковская</a:t>
            </a:r>
            <a:r>
              <a:rPr lang="ru-RU" sz="2400" dirty="0" smtClean="0">
                <a:latin typeface="Arial" charset="0"/>
              </a:rPr>
              <a:t> и Елизаветинская обладали лучшими на Кубани залежами гончарной глины. В основном, выделывалась простая посуда,  игрушки для детей, часто гончарное производство соединялось с выделкой кирпича. </a:t>
            </a:r>
          </a:p>
        </p:txBody>
      </p:sp>
      <p:pic>
        <p:nvPicPr>
          <p:cNvPr id="8195" name="Picture 4" descr="C:\Users\123\Desktop\мои фото\100OLYMP\PB0802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571612"/>
            <a:ext cx="4000500" cy="4786312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428728" y="57148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Гончарное производство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57688" y="333375"/>
            <a:ext cx="4391025" cy="5759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Трудно выделить типичные, характерные только для Кубани черты керамики. Одной из причин является то, что ремеслом занимались, главным образом, иногородние и переселенцы из различных районов страны.  На Кубани гончары пользовались большим почетом и уважением, о них слагались песни, сказки, пословицы. Формы кубанской керамики просты, орнамент яркий, растительный </a:t>
            </a:r>
          </a:p>
        </p:txBody>
      </p:sp>
      <p:pic>
        <p:nvPicPr>
          <p:cNvPr id="9219" name="Picture 4" descr="C:\Users\123\Desktop\мои фото\100OLYMP\PB0802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928688"/>
            <a:ext cx="3714750" cy="5286375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0" y="473075"/>
            <a:ext cx="3786188" cy="5619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Arial" charset="0"/>
              </a:rPr>
              <a:t>Одним из древнейших народных промыслов восточных славян является </a:t>
            </a:r>
            <a:r>
              <a:rPr lang="ru-RU" sz="2400" dirty="0" err="1" smtClean="0">
                <a:latin typeface="Arial" charset="0"/>
              </a:rPr>
              <a:t>лозоплетение</a:t>
            </a:r>
            <a:r>
              <a:rPr lang="ru-RU" sz="2400" dirty="0" smtClean="0">
                <a:latin typeface="Arial" charset="0"/>
              </a:rPr>
              <a:t>. Значительную часть домашней утвари – от овощных корзин до плетней и хозяйственных построек жители Кубанских станиц делали из лозы. Всевозможные верши, корзины, разнообразные плетни, кошели, овчарни плелись из гибкой, золотистой ивовой лозы. </a:t>
            </a:r>
          </a:p>
        </p:txBody>
      </p:sp>
      <p:pic>
        <p:nvPicPr>
          <p:cNvPr id="12291" name="Picture 4" descr="C:\Users\123\Desktop\мои фото\100OLYMP\PB0802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143000"/>
            <a:ext cx="4857750" cy="503872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714348" y="57148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Лозоплетение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488" y="285750"/>
            <a:ext cx="4608512" cy="583247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</a:rPr>
              <a:t> Вышитые узоры не только украшали одежду и бытовые предметы из ткани, но и служили оберегами от злых сил. В каждой семье, независимо от социального положения, женщины должны были владеть различными видами рукоделия:</a:t>
            </a:r>
            <a:r>
              <a:rPr lang="ru-RU" sz="2400" b="1" smtClean="0">
                <a:latin typeface="Arial" charset="0"/>
              </a:rPr>
              <a:t> ткачеством</a:t>
            </a:r>
            <a:r>
              <a:rPr lang="ru-RU" sz="2400" smtClean="0">
                <a:latin typeface="Arial" charset="0"/>
              </a:rPr>
              <a:t> и вышивкой. В домах князей, бояр, богатых людей на Руси и зажиточных казаков Кубани имелись вы-шивальные и ткацкие мастер-ские. </a:t>
            </a:r>
          </a:p>
        </p:txBody>
      </p:sp>
      <p:pic>
        <p:nvPicPr>
          <p:cNvPr id="14339" name="Picture 4" descr="C:\Users\123\Desktop\мои фото\100OLYMP\PB0802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857364"/>
            <a:ext cx="3929062" cy="4500563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Искусство вышивания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72063" y="785813"/>
            <a:ext cx="3817937" cy="5500687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</a:rPr>
              <a:t>В настоящее время традицию народного вышивания и ткачества продолжают мастера Галина </a:t>
            </a:r>
            <a:r>
              <a:rPr lang="ru-RU" sz="2400" dirty="0" err="1" smtClean="0">
                <a:latin typeface="Arial" charset="0"/>
              </a:rPr>
              <a:t>Рубан</a:t>
            </a:r>
            <a:r>
              <a:rPr lang="ru-RU" sz="2400" dirty="0" smtClean="0">
                <a:latin typeface="Arial" charset="0"/>
              </a:rPr>
              <a:t> из Краснодара, Нина Максименко из Новокубанска, Ирина Чуприна из станицы Азовской Северского района и многие другие </a:t>
            </a:r>
          </a:p>
        </p:txBody>
      </p:sp>
      <p:pic>
        <p:nvPicPr>
          <p:cNvPr id="15363" name="Picture 4" descr="C:\Users\123\Pictures\2010-10-13\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928688"/>
            <a:ext cx="2500299" cy="2652674"/>
          </a:xfrm>
          <a:noFill/>
        </p:spPr>
      </p:pic>
      <p:pic>
        <p:nvPicPr>
          <p:cNvPr id="4" name="Picture 5" descr="C:\Users\123\Pictures\2010-10-13\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2500330" cy="304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123\Pictures\2010-10-13\1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643050"/>
            <a:ext cx="223572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382</TotalTime>
  <Words>259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Кубанские народные ремесла</vt:lpstr>
      <vt:lpstr>Гончарное ремесло на Кубани было распространено в местах, где имелась глина, пригодная для изготовления керамики. Станицы Пашковская и Елизаветинская обладали лучшими на Кубани залежами гончарной глины. В основном, выделывалась простая посуда,  игрушки для детей, часто гончарное производство соединялось с выделкой кирпича. </vt:lpstr>
      <vt:lpstr>Трудно выделить типичные, характерные только для Кубани черты керамики. Одной из причин является то, что ремеслом занимались, главным образом, иногородние и переселенцы из различных районов страны.  На Кубани гончары пользовались большим почетом и уважением, о них слагались песни, сказки, пословицы. Формы кубанской керамики просты, орнамент яркий, растительный </vt:lpstr>
      <vt:lpstr>Одним из древнейших народных промыслов восточных славян является лозоплетение. Значительную часть домашней утвари – от овощных корзин до плетней и хозяйственных построек жители Кубанских станиц делали из лозы. Всевозможные верши, корзины, разнообразные плетни, кошели, овчарни плелись из гибкой, золотистой ивовой лозы. </vt:lpstr>
      <vt:lpstr> Вышитые узоры не только украшали одежду и бытовые предметы из ткани, но и служили оберегами от злых сил. В каждой семье, независимо от социального положения, женщины должны были владеть различными видами рукоделия: ткачеством и вышивкой. В домах князей, бояр, богатых людей на Руси и зажиточных казаков Кубани имелись вы-шивальные и ткацкие мастер-ские. </vt:lpstr>
      <vt:lpstr>В настоящее время традицию народного вышивания и ткачества продолжают мастера Галина Рубан из Краснодара, Нина Максименко из Новокубанска, Ирина Чуприна из станицы Азовской Северского района и многие другие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Луканова</dc:creator>
  <cp:lastModifiedBy>sasa</cp:lastModifiedBy>
  <cp:revision>20</cp:revision>
  <dcterms:created xsi:type="dcterms:W3CDTF">2008-03-20T15:29:32Z</dcterms:created>
  <dcterms:modified xsi:type="dcterms:W3CDTF">2019-01-21T17:11:12Z</dcterms:modified>
</cp:coreProperties>
</file>