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A2B4-9B6E-43D0-9343-4A6622B06E2F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886B-C2D8-4A01-8E67-4ABEA8647C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A2B4-9B6E-43D0-9343-4A6622B06E2F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886B-C2D8-4A01-8E67-4ABEA8647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A2B4-9B6E-43D0-9343-4A6622B06E2F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886B-C2D8-4A01-8E67-4ABEA8647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A2B4-9B6E-43D0-9343-4A6622B06E2F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886B-C2D8-4A01-8E67-4ABEA8647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A2B4-9B6E-43D0-9343-4A6622B06E2F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886B-C2D8-4A01-8E67-4ABEA8647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A2B4-9B6E-43D0-9343-4A6622B06E2F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886B-C2D8-4A01-8E67-4ABEA8647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A2B4-9B6E-43D0-9343-4A6622B06E2F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886B-C2D8-4A01-8E67-4ABEA8647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A2B4-9B6E-43D0-9343-4A6622B06E2F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886B-C2D8-4A01-8E67-4ABEA8647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A2B4-9B6E-43D0-9343-4A6622B06E2F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886B-C2D8-4A01-8E67-4ABEA8647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A2B4-9B6E-43D0-9343-4A6622B06E2F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886B-C2D8-4A01-8E67-4ABEA8647C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05A2B4-9B6E-43D0-9343-4A6622B06E2F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80C886B-C2D8-4A01-8E67-4ABEA8647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05A2B4-9B6E-43D0-9343-4A6622B06E2F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80C886B-C2D8-4A01-8E67-4ABEA8647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0019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Презентация </a:t>
            </a:r>
            <a:r>
              <a:rPr lang="ru-RU" sz="4000" dirty="0" smtClean="0"/>
              <a:t>«</a:t>
            </a:r>
            <a:r>
              <a:rPr lang="ru-RU" sz="4000" dirty="0" smtClean="0"/>
              <a:t>Хата</a:t>
            </a:r>
            <a:r>
              <a:rPr lang="ru-RU" sz="4000" dirty="0" smtClean="0"/>
              <a:t> казака»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6000768"/>
            <a:ext cx="5572132" cy="714380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ks-er.ru/wp-content/uploads/2016/08/37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191240" cy="4047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Жилища казаков.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9"/>
            <a:ext cx="8215370" cy="1214446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Impact" pitchFamily="34" charset="0"/>
              </a:rPr>
              <a:t>Жилища –хаты казаки строили из местных природных материалов: соломы, камыша, хвороста, глины. Хата представляла собой каркас из прутьев, обмазанный с двух сторон глиной. Пол – глинобитный. Крыша из соломы или камыша. Снаружи хату белили. Она делилась на два жилых помещения: великую хату с русской печью в заднем углу и малую хату.</a:t>
            </a:r>
          </a:p>
          <a:p>
            <a:endParaRPr lang="ru-RU" sz="1400" dirty="0" smtClean="0">
              <a:latin typeface="Impact" pitchFamily="34" charset="0"/>
            </a:endParaRPr>
          </a:p>
          <a:p>
            <a:endParaRPr lang="ru-RU" sz="1400" dirty="0">
              <a:latin typeface="Impact" pitchFamily="34" charset="0"/>
            </a:endParaRPr>
          </a:p>
        </p:txBody>
      </p:sp>
      <p:pic>
        <p:nvPicPr>
          <p:cNvPr id="14338" name="Picture 2" descr="http://data19.i.gallery.ru/albums/gallery/141894-c830c-54790067-m750x740-uceb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571504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Внутри хаты.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36805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no Pro Smbd Caption" pitchFamily="18" charset="0"/>
              </a:rPr>
              <a:t>В доме было две комнаты: великая (</a:t>
            </a:r>
            <a:r>
              <a:rPr lang="ru-RU" sz="1600" dirty="0" err="1" smtClean="0">
                <a:latin typeface="Arno Pro Smbd Caption" pitchFamily="18" charset="0"/>
              </a:rPr>
              <a:t>вылыка</a:t>
            </a:r>
            <a:r>
              <a:rPr lang="ru-RU" sz="1600" dirty="0" smtClean="0">
                <a:latin typeface="Arno Pro Smbd Caption" pitchFamily="18" charset="0"/>
              </a:rPr>
              <a:t>) и малая хата. В малой хате находилась печь, длинные деревянные лавки, стол (</a:t>
            </a:r>
            <a:r>
              <a:rPr lang="ru-RU" sz="1600" dirty="0" err="1" smtClean="0">
                <a:latin typeface="Arno Pro Smbd Caption" pitchFamily="18" charset="0"/>
              </a:rPr>
              <a:t>сырно</a:t>
            </a:r>
            <a:r>
              <a:rPr lang="ru-RU" sz="1600" dirty="0" smtClean="0">
                <a:latin typeface="Arno Pro Smbd Caption" pitchFamily="18" charset="0"/>
              </a:rPr>
              <a:t>). В великой хате стояла изготовленная на заказ мебель: шкаф для посуды: («горка» или «угольник»), комод для белья, сундуки и т.д.</a:t>
            </a:r>
            <a:endParaRPr lang="ru-RU" sz="1600" dirty="0">
              <a:latin typeface="Arno Pro Smbd Caption" pitchFamily="18" charset="0"/>
            </a:endParaRPr>
          </a:p>
        </p:txBody>
      </p:sp>
      <p:pic>
        <p:nvPicPr>
          <p:cNvPr id="1026" name="Picture 2" descr="http://img-fotki.yandex.ru/get/6/43221130.ef/0_9cfa4_d0545541_X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4122175" cy="2857520"/>
          </a:xfrm>
          <a:prstGeom prst="rect">
            <a:avLst/>
          </a:prstGeom>
          <a:noFill/>
        </p:spPr>
      </p:pic>
      <p:sp>
        <p:nvSpPr>
          <p:cNvPr id="1028" name="AutoShape 4" descr="https://s12.stc.all.kpcdn.net/share/i/3/1707325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12.stc.all.kpcdn.net/share/i/3/1707325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12.stc.all.kpcdn.net/share/i/3/1707325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12.stc.all.kpcdn.net/share/i/3/1707325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s12.stc.all.kpcdn.net/share/i/3/1707325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s12.stc.all.kpcdn.net/share/i/3/1707325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s12.stc.all.kpcdn.net/share/i/3/1707325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s12.stc.all.kpcdn.net/share/i/3/1707325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643182"/>
            <a:ext cx="481004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Красный угол «Божница»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3"/>
            <a:ext cx="8229600" cy="135732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no Pro Smbd Caption" pitchFamily="18" charset="0"/>
              </a:rPr>
              <a:t>В «божнице» сохраняли предметы, имеющие священное или обрядовое значение: венчальные свечи, «</a:t>
            </a:r>
            <a:r>
              <a:rPr lang="ru-RU" sz="1600" dirty="0" err="1" smtClean="0">
                <a:latin typeface="Arno Pro Smbd Caption" pitchFamily="18" charset="0"/>
              </a:rPr>
              <a:t>паски</a:t>
            </a:r>
            <a:r>
              <a:rPr lang="ru-RU" sz="1600" dirty="0" smtClean="0">
                <a:latin typeface="Arno Pro Smbd Caption" pitchFamily="18" charset="0"/>
              </a:rPr>
              <a:t>», как их называют у нас на Кубани, пасхальные яйца, просвирки, записи молитв, поминальные книжки.</a:t>
            </a:r>
            <a:endParaRPr lang="ru-RU" sz="1600" dirty="0">
              <a:latin typeface="Arno Pro Smbd Caption" pitchFamily="18" charset="0"/>
            </a:endParaRPr>
          </a:p>
        </p:txBody>
      </p:sp>
      <p:sp>
        <p:nvSpPr>
          <p:cNvPr id="27650" name="AutoShape 2" descr="https://s.poembook.ru/theme/e6/01/07/bb154a96b55a5ea3a401db1987dc0756714f3bd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s.poembook.ru/theme/e6/01/07/bb154a96b55a5ea3a401db1987dc0756714f3bd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://micon.ru/images/17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434" y="2500306"/>
            <a:ext cx="765615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Убранство хаты</a:t>
            </a:r>
            <a:endParaRPr lang="ru-RU" sz="2800" dirty="0"/>
          </a:p>
        </p:txBody>
      </p:sp>
      <p:pic>
        <p:nvPicPr>
          <p:cNvPr id="2050" name="Picture 2" descr="http://i035.radikal.ru/1110/bb/ce609a248a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Куханая</a:t>
            </a:r>
            <a:r>
              <a:rPr lang="ru-RU" dirty="0" smtClean="0"/>
              <a:t> утварь</a:t>
            </a:r>
            <a:endParaRPr lang="ru-RU" dirty="0"/>
          </a:p>
        </p:txBody>
      </p:sp>
      <p:sp>
        <p:nvSpPr>
          <p:cNvPr id="1026" name="AutoShape 2" descr="https://olk.kiev.ua/wp-content/uploads/2017/01/tripolje_ekskursij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olk.kiev.ua/wp-content/uploads/2017/01/tripolje_ekskursij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olk.kiev.ua/wp-content/uploads/2017/01/tripolje_ekskursij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olk.kiev.ua/wp-content/uploads/2017/01/tripolje_ekskursij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msta-ist.ucoz.com/_si/0/29437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7882488" cy="448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</TotalTime>
  <Words>178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Модульная</vt:lpstr>
      <vt:lpstr>Презентация «Хата казака»</vt:lpstr>
      <vt:lpstr>Жилища казаков.</vt:lpstr>
      <vt:lpstr>Внутри хаты.</vt:lpstr>
      <vt:lpstr>Красный угол «Божница»</vt:lpstr>
      <vt:lpstr>Убранство хаты</vt:lpstr>
      <vt:lpstr>Куханая утварь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«Жилище казаков»</dc:title>
  <dc:creator>Admin</dc:creator>
  <cp:lastModifiedBy>Polsovatel</cp:lastModifiedBy>
  <cp:revision>8</cp:revision>
  <dcterms:created xsi:type="dcterms:W3CDTF">2017-09-06T16:01:54Z</dcterms:created>
  <dcterms:modified xsi:type="dcterms:W3CDTF">2020-11-23T13:43:18Z</dcterms:modified>
</cp:coreProperties>
</file>