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7" r:id="rId4"/>
    <p:sldId id="258" r:id="rId5"/>
    <p:sldId id="256" r:id="rId6"/>
    <p:sldId id="260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9856" y="692696"/>
            <a:ext cx="58442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12 апреля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6560" y="2724020"/>
            <a:ext cx="93971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День космонавтики!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136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80"/>
            <a:ext cx="9144000" cy="686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09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66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55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15" y="620688"/>
            <a:ext cx="9192515" cy="52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27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агарин, Юрий Алексеевич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839007" cy="68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048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50"/>
            <a:ext cx="9144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12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68760"/>
            <a:ext cx="789030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</a:t>
            </a:r>
          </a:p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внимание!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0068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3</cp:revision>
  <dcterms:created xsi:type="dcterms:W3CDTF">2021-04-03T18:56:26Z</dcterms:created>
  <dcterms:modified xsi:type="dcterms:W3CDTF">2021-04-09T17:09:02Z</dcterms:modified>
</cp:coreProperties>
</file>