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6"/>
  </p:notesMasterIdLst>
  <p:sldIdLst>
    <p:sldId id="288" r:id="rId2"/>
    <p:sldId id="293" r:id="rId3"/>
    <p:sldId id="259" r:id="rId4"/>
    <p:sldId id="310" r:id="rId5"/>
    <p:sldId id="261" r:id="rId6"/>
    <p:sldId id="295" r:id="rId7"/>
    <p:sldId id="316" r:id="rId8"/>
    <p:sldId id="312" r:id="rId9"/>
    <p:sldId id="262" r:id="rId10"/>
    <p:sldId id="313" r:id="rId11"/>
    <p:sldId id="315" r:id="rId12"/>
    <p:sldId id="317" r:id="rId13"/>
    <p:sldId id="314" r:id="rId14"/>
    <p:sldId id="290" r:id="rId15"/>
    <p:sldId id="292" r:id="rId16"/>
    <p:sldId id="263" r:id="rId17"/>
    <p:sldId id="300" r:id="rId18"/>
    <p:sldId id="264" r:id="rId19"/>
    <p:sldId id="299" r:id="rId20"/>
    <p:sldId id="265" r:id="rId21"/>
    <p:sldId id="297" r:id="rId22"/>
    <p:sldId id="266" r:id="rId23"/>
    <p:sldId id="298" r:id="rId24"/>
    <p:sldId id="302" r:id="rId25"/>
    <p:sldId id="305" r:id="rId26"/>
    <p:sldId id="267" r:id="rId27"/>
    <p:sldId id="306" r:id="rId28"/>
    <p:sldId id="318" r:id="rId29"/>
    <p:sldId id="320" r:id="rId30"/>
    <p:sldId id="308" r:id="rId31"/>
    <p:sldId id="311" r:id="rId32"/>
    <p:sldId id="260" r:id="rId33"/>
    <p:sldId id="268" r:id="rId34"/>
    <p:sldId id="319"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9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DF4AC5-0289-43B1-B4C0-84367776A353}" type="datetimeFigureOut">
              <a:rPr lang="ru-RU" smtClean="0"/>
              <a:t>05.05.2021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ED3B76-1CA1-4BE9-AB85-F4C74C109B26}" type="slidenum">
              <a:rPr lang="ru-RU" smtClean="0"/>
              <a:t>‹#›</a:t>
            </a:fld>
            <a:endParaRPr lang="ru-RU"/>
          </a:p>
        </p:txBody>
      </p:sp>
    </p:spTree>
    <p:extLst>
      <p:ext uri="{BB962C8B-B14F-4D97-AF65-F5344CB8AC3E}">
        <p14:creationId xmlns:p14="http://schemas.microsoft.com/office/powerpoint/2010/main" val="1206719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36"/>
            <a:ext cx="7772400" cy="1928826"/>
          </a:xfrm>
        </p:spPr>
        <p:txBody>
          <a:bodyPr/>
          <a:lstStyle>
            <a:lvl1pPr algn="ctr">
              <a:defRPr sz="4800"/>
            </a:lvl1pPr>
          </a:lstStyle>
          <a:p>
            <a:r>
              <a:rPr lang="ru-RU" smtClean="0"/>
              <a:t>Образец заголовка</a:t>
            </a:r>
            <a:endParaRPr lang="en-US"/>
          </a:p>
        </p:txBody>
      </p:sp>
      <p:sp>
        <p:nvSpPr>
          <p:cNvPr id="3" name="Subtitle 2"/>
          <p:cNvSpPr>
            <a:spLocks noGrp="1"/>
          </p:cNvSpPr>
          <p:nvPr>
            <p:ph type="subTitle" idx="1"/>
          </p:nvPr>
        </p:nvSpPr>
        <p:spPr>
          <a:xfrm>
            <a:off x="1371600" y="3390912"/>
            <a:ext cx="6400800"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914B156F-E77A-40F5-80E6-BA65DD13C5EE}" type="datetimeFigureOut">
              <a:rPr lang="en-US"/>
              <a:pPr>
                <a:defRPr/>
              </a:pPr>
              <a:t>5/5/2021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CA0656-BD85-4A35-A26E-B779EDA0CA9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1500174"/>
            <a:ext cx="8229600" cy="485778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9F2915C4-97FF-4BFB-91D4-1EBDC801A123}" type="datetimeFigureOut">
              <a:rPr lang="en-US"/>
              <a:pPr>
                <a:defRPr/>
              </a:pPr>
              <a:t>5/5/2021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0D3A6B-AC58-4F35-91D0-7ACF1D13998A}"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2330" y="274638"/>
            <a:ext cx="1614470" cy="6083320"/>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543692" cy="60833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767256A0-3065-40B3-9E70-272A22EA8A95}" type="datetimeFigureOut">
              <a:rPr lang="en-US"/>
              <a:pPr>
                <a:defRPr/>
              </a:pPr>
              <a:t>5/5/2021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781367-5298-4969-8FEE-C6FB695974F3}"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333283CE-D21C-4E91-B590-9C56F0DEC9C0}" type="datetimeFigureOut">
              <a:rPr lang="en-US"/>
              <a:pPr>
                <a:defRPr/>
              </a:pPr>
              <a:t>5/5/2021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6A88C8-563E-48A8-B0C0-964D2046D23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214676"/>
            <a:ext cx="7772400" cy="1500209"/>
          </a:xfrm>
        </p:spPr>
        <p:txBody>
          <a:bodyPr anchor="t"/>
          <a:lstStyle>
            <a:lvl1pPr algn="ctr">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1714488"/>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92A004E2-D981-46FB-A128-B41FCD399EA6}" type="datetimeFigureOut">
              <a:rPr lang="en-US"/>
              <a:pPr>
                <a:defRPr/>
              </a:pPr>
              <a:t>5/5/2021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C73C93-72B1-4041-9D92-4C456659EB4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757758"/>
          </a:xfrm>
          <a:ln w="3175">
            <a:solidFill>
              <a:schemeClr val="tx2">
                <a:shade val="50000"/>
              </a:schemeClr>
            </a:solidFill>
          </a:ln>
          <a:effectLst/>
        </p:spPr>
        <p:txBody>
          <a:bodyPr/>
          <a:lstStyle>
            <a:lvl1pPr algn="l">
              <a:defRPr sz="2800">
                <a:effectLst/>
              </a:defRPr>
            </a:lvl1pPr>
            <a:lvl2pPr algn="l">
              <a:defRPr sz="2400">
                <a:effectLst/>
              </a:defRPr>
            </a:lvl2pPr>
            <a:lvl3pPr algn="l">
              <a:defRPr sz="2000">
                <a:effectLst/>
              </a:defRPr>
            </a:lvl3pPr>
            <a:lvl4pPr algn="l">
              <a:defRPr sz="1800">
                <a:effectLst/>
              </a:defRPr>
            </a:lvl4pPr>
            <a:lvl5pPr algn="l">
              <a:defRPr sz="1800">
                <a:effectLst/>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757758"/>
          </a:xfrm>
          <a:ln w="3175">
            <a:solidFill>
              <a:schemeClr val="tx2">
                <a:shade val="50000"/>
              </a:schemeClr>
            </a:solidFill>
          </a:ln>
          <a:effectLst/>
        </p:spPr>
        <p:txBody>
          <a:bodyPr/>
          <a:lstStyle>
            <a:lvl1pPr algn="l">
              <a:defRPr sz="2800"/>
            </a:lvl1pPr>
            <a:lvl2pPr algn="l">
              <a:defRPr sz="2400"/>
            </a:lvl2pPr>
            <a:lvl3pPr algn="l">
              <a:defRPr sz="2000"/>
            </a:lvl3pPr>
            <a:lvl4pPr algn="l">
              <a:defRPr sz="1800"/>
            </a:lvl4pPr>
            <a:lvl5pPr algn="l">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0"/>
          </p:nvPr>
        </p:nvSpPr>
        <p:spPr/>
        <p:txBody>
          <a:bodyPr/>
          <a:lstStyle>
            <a:lvl1pPr>
              <a:defRPr/>
            </a:lvl1pPr>
          </a:lstStyle>
          <a:p>
            <a:pPr>
              <a:defRPr/>
            </a:pPr>
            <a:fld id="{A7B3A5F8-D37F-474B-B87F-0B6025D58978}" type="datetimeFigureOut">
              <a:rPr lang="en-US"/>
              <a:pPr>
                <a:defRPr/>
              </a:pPr>
              <a:t>5/5/2021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C1C2AD-35DB-44F8-9599-29DE338A865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a:ln w="3175">
            <a:solidFill>
              <a:schemeClr val="tx2">
                <a:shade val="50000"/>
              </a:schemeClr>
            </a:solidFill>
          </a:ln>
          <a:effec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marL="0" indent="0" algn="ctr">
              <a:buNone/>
              <a:defRPr lang="zh-CN" altLang="en-US" sz="2800" b="1" dirty="0" smtClean="0">
                <a:ln w="11430"/>
                <a:gradFill>
                  <a:gsLst>
                    <a:gs pos="0">
                      <a:schemeClr val="accent6">
                        <a:tint val="70000"/>
                        <a:shade val="100000"/>
                        <a:satMod val="130000"/>
                      </a:schemeClr>
                    </a:gs>
                    <a:gs pos="25000">
                      <a:schemeClr val="accent6">
                        <a:tint val="92000"/>
                        <a:shade val="100000"/>
                        <a:satMod val="105000"/>
                      </a:schemeClr>
                    </a:gs>
                    <a:gs pos="50000">
                      <a:schemeClr val="accent6">
                        <a:tint val="100000"/>
                        <a:shade val="99000"/>
                        <a:satMod val="100000"/>
                      </a:schemeClr>
                    </a:gs>
                    <a:gs pos="75000">
                      <a:schemeClr val="accent6">
                        <a:tint val="92000"/>
                        <a:shade val="100000"/>
                        <a:satMod val="105000"/>
                      </a:schemeClr>
                    </a:gs>
                    <a:gs pos="100000">
                      <a:schemeClr val="accent6">
                        <a:tint val="70000"/>
                        <a:shade val="100000"/>
                        <a:satMod val="130000"/>
                      </a:schemeClr>
                    </a:gs>
                  </a:gsLst>
                  <a:lin ang="5400000"/>
                </a:gradFill>
                <a:effectLst>
                  <a:outerShdw blurRad="80000" dist="40000" dir="5040000" algn="tl">
                    <a:srgbClr val="000000">
                      <a:alpha val="30000"/>
                    </a:srgbClr>
                  </a:outerShdw>
                </a:effectLst>
              </a:defRPr>
            </a:lvl1pPr>
            <a:lvl2pPr marL="457200" indent="0" algn="ctr">
              <a:buNone/>
              <a:defRPr lang="zh-CN" altLang="en-US" sz="2400" b="1" dirty="0" smtClean="0">
                <a:ln w="11430"/>
                <a:gradFill>
                  <a:gsLst>
                    <a:gs pos="0">
                      <a:schemeClr val="accent6">
                        <a:tint val="70000"/>
                        <a:shade val="100000"/>
                        <a:satMod val="130000"/>
                      </a:schemeClr>
                    </a:gs>
                    <a:gs pos="25000">
                      <a:schemeClr val="accent6">
                        <a:tint val="92000"/>
                        <a:shade val="100000"/>
                        <a:satMod val="105000"/>
                      </a:schemeClr>
                    </a:gs>
                    <a:gs pos="50000">
                      <a:schemeClr val="accent6">
                        <a:tint val="100000"/>
                        <a:shade val="99000"/>
                        <a:satMod val="100000"/>
                      </a:schemeClr>
                    </a:gs>
                    <a:gs pos="75000">
                      <a:schemeClr val="accent6">
                        <a:tint val="92000"/>
                        <a:shade val="100000"/>
                        <a:satMod val="105000"/>
                      </a:schemeClr>
                    </a:gs>
                    <a:gs pos="100000">
                      <a:schemeClr val="accent6">
                        <a:tint val="70000"/>
                        <a:shade val="100000"/>
                        <a:satMod val="130000"/>
                      </a:schemeClr>
                    </a:gs>
                  </a:gsLst>
                  <a:lin ang="5400000"/>
                </a:gradFill>
                <a:effectLst>
                  <a:outerShdw blurRad="80000" dist="40000" dir="5040000" algn="tl">
                    <a:srgbClr val="000000">
                      <a:alpha val="30000"/>
                    </a:srgbClr>
                  </a:outerShdw>
                </a:effectLst>
              </a:defRPr>
            </a:lvl2pPr>
            <a:lvl3pPr marL="914400" indent="0" algn="ctr">
              <a:buNone/>
              <a:defRPr lang="zh-CN" altLang="en-US" sz="2000" b="1" dirty="0" smtClean="0">
                <a:ln w="11430"/>
                <a:gradFill>
                  <a:gsLst>
                    <a:gs pos="0">
                      <a:schemeClr val="accent6">
                        <a:tint val="70000"/>
                        <a:shade val="100000"/>
                        <a:satMod val="130000"/>
                      </a:schemeClr>
                    </a:gs>
                    <a:gs pos="25000">
                      <a:schemeClr val="accent6">
                        <a:tint val="92000"/>
                        <a:shade val="100000"/>
                        <a:satMod val="105000"/>
                      </a:schemeClr>
                    </a:gs>
                    <a:gs pos="50000">
                      <a:schemeClr val="accent6">
                        <a:tint val="100000"/>
                        <a:shade val="99000"/>
                        <a:satMod val="100000"/>
                      </a:schemeClr>
                    </a:gs>
                    <a:gs pos="75000">
                      <a:schemeClr val="accent6">
                        <a:tint val="92000"/>
                        <a:shade val="100000"/>
                        <a:satMod val="105000"/>
                      </a:schemeClr>
                    </a:gs>
                    <a:gs pos="100000">
                      <a:schemeClr val="accent6">
                        <a:tint val="70000"/>
                        <a:shade val="100000"/>
                        <a:satMod val="130000"/>
                      </a:schemeClr>
                    </a:gs>
                  </a:gsLst>
                  <a:lin ang="5400000"/>
                </a:gradFill>
                <a:effectLst>
                  <a:outerShdw blurRad="80000" dist="40000" dir="5040000" algn="tl">
                    <a:srgbClr val="000000">
                      <a:alpha val="30000"/>
                    </a:srgbClr>
                  </a:outerShdw>
                </a:effectLst>
              </a:defRPr>
            </a:lvl3pPr>
            <a:lvl4pPr marL="1371600" indent="0" algn="ctr">
              <a:buNone/>
              <a:defRPr lang="zh-CN" altLang="en-US" sz="1800" b="1" dirty="0" smtClean="0">
                <a:ln w="11430"/>
                <a:gradFill>
                  <a:gsLst>
                    <a:gs pos="0">
                      <a:schemeClr val="accent6">
                        <a:tint val="70000"/>
                        <a:shade val="100000"/>
                        <a:satMod val="130000"/>
                      </a:schemeClr>
                    </a:gs>
                    <a:gs pos="25000">
                      <a:schemeClr val="accent6">
                        <a:tint val="92000"/>
                        <a:shade val="100000"/>
                        <a:satMod val="105000"/>
                      </a:schemeClr>
                    </a:gs>
                    <a:gs pos="50000">
                      <a:schemeClr val="accent6">
                        <a:tint val="100000"/>
                        <a:shade val="99000"/>
                        <a:satMod val="100000"/>
                      </a:schemeClr>
                    </a:gs>
                    <a:gs pos="75000">
                      <a:schemeClr val="accent6">
                        <a:tint val="92000"/>
                        <a:shade val="100000"/>
                        <a:satMod val="105000"/>
                      </a:schemeClr>
                    </a:gs>
                    <a:gs pos="100000">
                      <a:schemeClr val="accent6">
                        <a:tint val="70000"/>
                        <a:shade val="100000"/>
                        <a:satMod val="130000"/>
                      </a:schemeClr>
                    </a:gs>
                  </a:gsLst>
                  <a:lin ang="5400000"/>
                </a:gradFill>
                <a:effectLst>
                  <a:outerShdw blurRad="80000" dist="40000" dir="5040000" algn="tl">
                    <a:srgbClr val="000000">
                      <a:alpha val="30000"/>
                    </a:srgbClr>
                  </a:outerShdw>
                </a:effectLst>
              </a:defRPr>
            </a:lvl4pPr>
            <a:lvl5pPr marL="1828800" indent="0" algn="ctr">
              <a:buNone/>
              <a:defRPr lang="zh-CN" altLang="en-US" sz="1600" b="1" dirty="0" smtClean="0">
                <a:ln w="11430"/>
                <a:gradFill>
                  <a:gsLst>
                    <a:gs pos="0">
                      <a:schemeClr val="accent6">
                        <a:tint val="70000"/>
                        <a:shade val="100000"/>
                        <a:satMod val="130000"/>
                      </a:schemeClr>
                    </a:gs>
                    <a:gs pos="25000">
                      <a:schemeClr val="accent6">
                        <a:tint val="92000"/>
                        <a:shade val="100000"/>
                        <a:satMod val="105000"/>
                      </a:schemeClr>
                    </a:gs>
                    <a:gs pos="50000">
                      <a:schemeClr val="accent6">
                        <a:tint val="100000"/>
                        <a:shade val="99000"/>
                        <a:satMod val="100000"/>
                      </a:schemeClr>
                    </a:gs>
                    <a:gs pos="75000">
                      <a:schemeClr val="accent6">
                        <a:tint val="92000"/>
                        <a:shade val="100000"/>
                        <a:satMod val="105000"/>
                      </a:schemeClr>
                    </a:gs>
                    <a:gs pos="100000">
                      <a:schemeClr val="accent6">
                        <a:tint val="70000"/>
                        <a:shade val="100000"/>
                        <a:satMod val="130000"/>
                      </a:schemeClr>
                    </a:gs>
                  </a:gsLst>
                  <a:lin ang="5400000"/>
                </a:gradFill>
                <a:effectLst>
                  <a:outerShdw blurRad="80000" dist="40000" dir="5040000" algn="tl">
                    <a:srgbClr val="000000">
                      <a:alpha val="30000"/>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57200" y="2174875"/>
            <a:ext cx="4040188" cy="4183083"/>
          </a:xfrm>
          <a:ln w="3175">
            <a:solidFill>
              <a:schemeClr val="tx2">
                <a:shade val="50000"/>
              </a:schemeClr>
            </a:solidFill>
          </a:ln>
          <a:effectLst/>
        </p:spPr>
        <p:txBody>
          <a:bodyPr/>
          <a:lstStyle>
            <a:lvl1pPr algn="l">
              <a:defRPr sz="2400"/>
            </a:lvl1pPr>
            <a:lvl2pPr algn="l">
              <a:defRPr sz="2000"/>
            </a:lvl2pPr>
            <a:lvl3pPr algn="l">
              <a:defRPr sz="1800"/>
            </a:lvl3pPr>
            <a:lvl4pPr algn="l">
              <a:defRPr sz="1600"/>
            </a:lvl4pPr>
            <a:lvl5pPr algn="l">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a:ln w="3175">
            <a:solidFill>
              <a:schemeClr val="tx2">
                <a:shade val="50000"/>
              </a:schemeClr>
            </a:solidFill>
          </a:ln>
          <a:effectLst/>
        </p:spPr>
        <p:txBody>
          <a:bodyPr anchor="ctr">
            <a:scene3d>
              <a:camera prst="orthographicFront"/>
              <a:lightRig rig="flat" dir="t">
                <a:rot lat="0" lon="0" rev="18900000"/>
              </a:lightRig>
            </a:scene3d>
            <a:sp3d extrusionH="31750" contourW="6350" prstMaterial="powder">
              <a:bevelT w="19050" h="19050" prst="angle"/>
              <a:contourClr>
                <a:schemeClr val="accent1">
                  <a:tint val="100000"/>
                  <a:shade val="100000"/>
                  <a:hueMod val="100000"/>
                  <a:satMod val="100000"/>
                </a:schemeClr>
              </a:contourClr>
            </a:sp3d>
          </a:bodyPr>
          <a:lstStyle>
            <a:lvl1pPr marL="0" indent="0" algn="ctr">
              <a:buNone/>
              <a:defRPr lang="zh-CN" altLang="en-US" sz="2800" b="1" dirty="0" smtClean="0">
                <a:ln/>
                <a:solidFill>
                  <a:schemeClr val="accent1"/>
                </a:solidFill>
                <a:effectLst/>
              </a:defRPr>
            </a:lvl1pPr>
            <a:lvl2pPr marL="457200" indent="0" algn="ctr">
              <a:buNone/>
              <a:defRPr lang="zh-CN" altLang="en-US" sz="2400" b="1" dirty="0" smtClean="0">
                <a:ln/>
                <a:solidFill>
                  <a:schemeClr val="accent1"/>
                </a:solidFill>
                <a:effectLst/>
              </a:defRPr>
            </a:lvl2pPr>
            <a:lvl3pPr marL="914400" indent="0" algn="ctr">
              <a:buNone/>
              <a:defRPr lang="zh-CN" altLang="en-US" sz="2000" b="1" dirty="0" smtClean="0">
                <a:ln/>
                <a:solidFill>
                  <a:schemeClr val="accent1"/>
                </a:solidFill>
                <a:effectLst/>
              </a:defRPr>
            </a:lvl3pPr>
            <a:lvl4pPr marL="1371600" indent="0" algn="ctr">
              <a:buNone/>
              <a:defRPr lang="zh-CN" altLang="en-US" sz="1800" b="1" dirty="0" smtClean="0">
                <a:ln/>
                <a:solidFill>
                  <a:schemeClr val="accent1"/>
                </a:solidFill>
                <a:effectLst/>
              </a:defRPr>
            </a:lvl4pPr>
            <a:lvl5pPr marL="1828800" indent="0" algn="ctr">
              <a:buNone/>
              <a:defRPr lang="zh-CN" altLang="en-US" sz="1600" b="1" dirty="0" smtClean="0">
                <a:ln/>
                <a:solidFill>
                  <a:schemeClr val="accent1"/>
                </a:solidFill>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4645026" y="2174875"/>
            <a:ext cx="4041775" cy="4183083"/>
          </a:xfrm>
          <a:ln w="3175">
            <a:solidFill>
              <a:schemeClr val="tx2">
                <a:shade val="50000"/>
              </a:schemeClr>
            </a:solidFill>
          </a:ln>
          <a:effectLst/>
        </p:spPr>
        <p:txBody>
          <a:bodyPr/>
          <a:lstStyle>
            <a:lvl1pPr algn="l">
              <a:defRPr sz="2400"/>
            </a:lvl1pPr>
            <a:lvl2pPr algn="l">
              <a:defRPr sz="2000"/>
            </a:lvl2pPr>
            <a:lvl3pPr algn="l">
              <a:defRPr sz="1800"/>
            </a:lvl3pPr>
            <a:lvl4pPr algn="l">
              <a:defRPr sz="1600"/>
            </a:lvl4pPr>
            <a:lvl5pPr algn="l">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3"/>
          <p:cNvSpPr>
            <a:spLocks noGrp="1"/>
          </p:cNvSpPr>
          <p:nvPr>
            <p:ph type="dt" sz="half" idx="10"/>
          </p:nvPr>
        </p:nvSpPr>
        <p:spPr/>
        <p:txBody>
          <a:bodyPr/>
          <a:lstStyle>
            <a:lvl1pPr>
              <a:defRPr/>
            </a:lvl1pPr>
          </a:lstStyle>
          <a:p>
            <a:pPr>
              <a:defRPr/>
            </a:pPr>
            <a:fld id="{55906DD3-0628-4466-BEEB-5107FC75F352}" type="datetimeFigureOut">
              <a:rPr lang="en-US"/>
              <a:pPr>
                <a:defRPr/>
              </a:pPr>
              <a:t>5/5/2021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32536FC-80B5-4176-91E2-9C501FABF42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E4A9233B-606F-4DB6-942D-76EC017BC2AC}" type="datetimeFigureOut">
              <a:rPr lang="en-US"/>
              <a:pPr>
                <a:defRPr/>
              </a:pPr>
              <a:t>5/5/2021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C3A297E-B947-4562-8017-CF861AD57ACE}"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3A7F1ED-428B-424F-BBD6-4CED5BEB679F}" type="datetimeFigureOut">
              <a:rPr lang="en-US"/>
              <a:pPr>
                <a:defRPr/>
              </a:pPr>
              <a:t>5/5/2021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564E720-1B52-4E41-872D-AA0E4B0DF37B}"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64108" y="5500702"/>
            <a:ext cx="8228639" cy="857256"/>
          </a:xfrm>
        </p:spPr>
        <p:txBody>
          <a:bodyPr/>
          <a:lstStyle>
            <a:lvl1pPr algn="ctr">
              <a:spcAft>
                <a:spcPts val="0"/>
              </a:spcAft>
              <a:defRPr sz="3200" b="1">
                <a:ln w="6350">
                  <a:solidFill>
                    <a:schemeClr val="tx2">
                      <a:tint val="5000"/>
                    </a:schemeClr>
                  </a:solidFill>
                  <a:prstDash val="solid"/>
                </a:ln>
              </a:defRPr>
            </a:lvl1pPr>
          </a:lstStyle>
          <a:p>
            <a:r>
              <a:rPr lang="ru-RU" smtClean="0"/>
              <a:t>Образец заголовка</a:t>
            </a:r>
            <a:endParaRPr lang="en-US"/>
          </a:p>
        </p:txBody>
      </p:sp>
      <p:sp>
        <p:nvSpPr>
          <p:cNvPr id="3" name="Content Placeholder 2"/>
          <p:cNvSpPr>
            <a:spLocks noGrp="1"/>
          </p:cNvSpPr>
          <p:nvPr>
            <p:ph idx="1"/>
          </p:nvPr>
        </p:nvSpPr>
        <p:spPr>
          <a:xfrm>
            <a:off x="3575050" y="357166"/>
            <a:ext cx="5111750" cy="50720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11" y="1714488"/>
            <a:ext cx="3008313" cy="3714776"/>
          </a:xfrm>
        </p:spPr>
        <p:txBody>
          <a:bodyPr/>
          <a:lstStyle>
            <a:lvl1pPr marL="0" indent="0">
              <a:spcAft>
                <a:spcPts val="600"/>
              </a:spcAft>
              <a:buNone/>
              <a:defRPr sz="1400"/>
            </a:lvl1pPr>
            <a:lvl2pPr marL="457200" indent="0">
              <a:spcAft>
                <a:spcPts val="600"/>
              </a:spcAft>
              <a:buNone/>
              <a:defRPr sz="1200"/>
            </a:lvl2pPr>
            <a:lvl3pPr marL="914400" indent="0">
              <a:spcAft>
                <a:spcPts val="600"/>
              </a:spcAft>
              <a:buNone/>
              <a:defRPr sz="1000"/>
            </a:lvl3pPr>
            <a:lvl4pPr marL="1371600" indent="0">
              <a:spcAft>
                <a:spcPts val="600"/>
              </a:spcAft>
              <a:buNone/>
              <a:defRPr sz="900"/>
            </a:lvl4pPr>
            <a:lvl5pPr marL="1828800" indent="0">
              <a:spcAft>
                <a:spcPts val="600"/>
              </a:spcAft>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0"/>
          </p:nvPr>
        </p:nvSpPr>
        <p:spPr/>
        <p:txBody>
          <a:bodyPr/>
          <a:lstStyle>
            <a:lvl1pPr>
              <a:defRPr/>
            </a:lvl1pPr>
          </a:lstStyle>
          <a:p>
            <a:pPr>
              <a:defRPr/>
            </a:pPr>
            <a:fld id="{F068BEED-9B54-4D7E-8185-2476A0CF3684}" type="datetimeFigureOut">
              <a:rPr lang="en-US"/>
              <a:pPr>
                <a:defRPr/>
              </a:pPr>
              <a:t>5/5/2021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D679EA-004D-444A-A5D9-222FA399F001}"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5888" y="428604"/>
            <a:ext cx="6172224" cy="566738"/>
          </a:xfrm>
        </p:spPr>
        <p:txBody>
          <a:bodyPr/>
          <a:lstStyle>
            <a:lvl1pPr algn="ctr">
              <a:defRPr sz="2800" b="1">
                <a:ln w="9525">
                  <a:solidFill>
                    <a:schemeClr val="tx2">
                      <a:tint val="5000"/>
                    </a:schemeClr>
                  </a:solidFill>
                  <a:prstDash val="solid"/>
                </a:ln>
              </a:defRPr>
            </a:lvl1pPr>
          </a:lstStyle>
          <a:p>
            <a:r>
              <a:rPr lang="ru-RU" smtClean="0"/>
              <a:t>Образец заголовка</a:t>
            </a:r>
            <a:endParaRPr lang="en-US"/>
          </a:p>
        </p:txBody>
      </p:sp>
      <p:sp>
        <p:nvSpPr>
          <p:cNvPr id="3" name="Picture Placeholder 2"/>
          <p:cNvSpPr>
            <a:spLocks noGrp="1"/>
          </p:cNvSpPr>
          <p:nvPr>
            <p:ph type="pic" idx="1"/>
          </p:nvPr>
        </p:nvSpPr>
        <p:spPr>
          <a:xfrm>
            <a:off x="486000" y="1151862"/>
            <a:ext cx="8172000" cy="4420278"/>
          </a:xfrm>
          <a:prstGeom prst="ellipse">
            <a:avLst/>
          </a:prstGeom>
          <a:ln w="25400" cap="flat" cmpd="sng" algn="ctr">
            <a:solidFill>
              <a:schemeClr val="accent5">
                <a:shade val="75000"/>
              </a:schemeClr>
            </a:solidFill>
            <a:prstDash val="solid"/>
          </a:ln>
          <a:effectLst>
            <a:glow rad="152400">
              <a:schemeClr val="accent5">
                <a:alpha val="75000"/>
              </a:schemeClr>
            </a:glow>
          </a:effectLst>
        </p:spPr>
        <p:style>
          <a:lnRef idx="2">
            <a:schemeClr val="accent5"/>
          </a:lnRef>
          <a:fillRef idx="1">
            <a:schemeClr val="lt1"/>
          </a:fillRef>
          <a:effectRef idx="0">
            <a:schemeClr val="accent5"/>
          </a:effectRef>
          <a:fontRef idx="minor">
            <a:schemeClr val="dk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a:off x="1828800" y="5695972"/>
            <a:ext cx="5486400" cy="804862"/>
          </a:xfrm>
        </p:spPr>
        <p:txBody>
          <a:bodyPr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0"/>
          </p:nvPr>
        </p:nvSpPr>
        <p:spPr/>
        <p:txBody>
          <a:bodyPr/>
          <a:lstStyle>
            <a:lvl1pPr>
              <a:defRPr/>
            </a:lvl1pPr>
          </a:lstStyle>
          <a:p>
            <a:pPr>
              <a:defRPr/>
            </a:pPr>
            <a:fld id="{865C090B-ED03-4F7C-AE45-20C8961FD6F7}" type="datetimeFigureOut">
              <a:rPr lang="en-US"/>
              <a:pPr>
                <a:defRPr/>
              </a:pPr>
              <a:t>5/5/2021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1CA96D-F43A-4087-A887-133BB5A9FF9A}"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rtlCol="0" anchor="ctr">
            <a:normAutofit/>
          </a:bodyPr>
          <a:lstStyle/>
          <a:p>
            <a:r>
              <a:rPr lang="ru-RU" smtClean="0"/>
              <a:t>Образец заголовка</a:t>
            </a:r>
            <a:endParaRPr lang="en-US"/>
          </a:p>
        </p:txBody>
      </p:sp>
      <p:sp>
        <p:nvSpPr>
          <p:cNvPr id="1027" name="Text Placeholder 2"/>
          <p:cNvSpPr>
            <a:spLocks noGrp="1"/>
          </p:cNvSpPr>
          <p:nvPr>
            <p:ph type="body" idx="1"/>
          </p:nvPr>
        </p:nvSpPr>
        <p:spPr bwMode="auto">
          <a:xfrm>
            <a:off x="457200" y="1600200"/>
            <a:ext cx="8229600" cy="47577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7010400" y="6492875"/>
            <a:ext cx="2133600" cy="365125"/>
          </a:xfrm>
          <a:prstGeom prst="rect">
            <a:avLst/>
          </a:prstGeom>
        </p:spPr>
        <p:txBody>
          <a:bodyPr vert="horz" rtlCol="0" anchor="ctr"/>
          <a:lstStyle>
            <a:lvl1pPr algn="r" eaLnBrk="1" fontAlgn="auto" latinLnBrk="0" hangingPunct="1">
              <a:spcBef>
                <a:spcPts val="0"/>
              </a:spcBef>
              <a:spcAft>
                <a:spcPts val="0"/>
              </a:spcAft>
              <a:defRPr kumimoji="0" sz="1200" smtClean="0">
                <a:solidFill>
                  <a:schemeClr val="tx1">
                    <a:tint val="75000"/>
                  </a:schemeClr>
                </a:solidFill>
                <a:latin typeface="+mn-lt"/>
              </a:defRPr>
            </a:lvl1pPr>
          </a:lstStyle>
          <a:p>
            <a:pPr>
              <a:defRPr/>
            </a:pPr>
            <a:fld id="{B782D508-9A8D-4AAB-86D0-4C4CCFA9D689}" type="datetimeFigureOut">
              <a:rPr lang="en-US"/>
              <a:pPr>
                <a:defRPr/>
              </a:pPr>
              <a:t>5/5/2021</a:t>
            </a:fld>
            <a:endParaRPr lang="en-US"/>
          </a:p>
        </p:txBody>
      </p:sp>
      <p:sp>
        <p:nvSpPr>
          <p:cNvPr id="5" name="Footer Placeholder 4"/>
          <p:cNvSpPr>
            <a:spLocks noGrp="1"/>
          </p:cNvSpPr>
          <p:nvPr>
            <p:ph type="ftr" sz="quarter" idx="3"/>
          </p:nvPr>
        </p:nvSpPr>
        <p:spPr>
          <a:xfrm>
            <a:off x="3124200" y="6492875"/>
            <a:ext cx="2895600" cy="365125"/>
          </a:xfrm>
          <a:prstGeom prst="rect">
            <a:avLst/>
          </a:prstGeom>
        </p:spPr>
        <p:txBody>
          <a:bodyPr vert="horz" rtlCol="0" anchor="ctr"/>
          <a:lstStyle>
            <a:lvl1pPr algn="ctr" eaLnBrk="1" fontAlgn="auto" latinLnBrk="0" hangingPunct="1">
              <a:spcBef>
                <a:spcPts val="0"/>
              </a:spcBef>
              <a:spcAft>
                <a:spcPts val="0"/>
              </a:spcAft>
              <a:defRPr kumimoji="0"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0" y="6492875"/>
            <a:ext cx="571500" cy="365125"/>
          </a:xfrm>
          <a:prstGeom prst="rect">
            <a:avLst/>
          </a:prstGeom>
        </p:spPr>
        <p:txBody>
          <a:bodyPr vert="horz" rtlCol="0" anchor="ctr"/>
          <a:lstStyle>
            <a:lvl1pPr algn="l" eaLnBrk="1" fontAlgn="auto" latinLnBrk="0" hangingPunct="1">
              <a:spcBef>
                <a:spcPts val="0"/>
              </a:spcBef>
              <a:spcAft>
                <a:spcPts val="0"/>
              </a:spcAft>
              <a:defRPr kumimoji="0" sz="1200" smtClean="0">
                <a:solidFill>
                  <a:schemeClr val="tx1">
                    <a:tint val="75000"/>
                  </a:schemeClr>
                </a:solidFill>
                <a:latin typeface="+mn-lt"/>
              </a:defRPr>
            </a:lvl1pPr>
          </a:lstStyle>
          <a:p>
            <a:pPr>
              <a:defRPr/>
            </a:pPr>
            <a:fld id="{81187384-FE72-4D6E-B19A-0308FE5073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6" r:id="rId2"/>
    <p:sldLayoutId id="2147483698" r:id="rId3"/>
    <p:sldLayoutId id="2147483695" r:id="rId4"/>
    <p:sldLayoutId id="2147483694" r:id="rId5"/>
    <p:sldLayoutId id="2147483693" r:id="rId6"/>
    <p:sldLayoutId id="2147483692" r:id="rId7"/>
    <p:sldLayoutId id="2147483691" r:id="rId8"/>
    <p:sldLayoutId id="2147483690" r:id="rId9"/>
    <p:sldLayoutId id="2147483689" r:id="rId10"/>
    <p:sldLayoutId id="2147483688" r:id="rId11"/>
  </p:sldLayoutIdLst>
  <p:transition/>
  <p:txStyles>
    <p:titleStyle>
      <a:lvl1pPr algn="ctr" rtl="0" fontAlgn="base">
        <a:spcBef>
          <a:spcPct val="0"/>
        </a:spcBef>
        <a:spcAft>
          <a:spcPct val="0"/>
        </a:spcAft>
        <a:defRPr lang="zh-CN" altLang="en-US" sz="4400" b="1" kern="1200" dirty="0">
          <a:ln w="19050">
            <a:solidFill>
              <a:schemeClr val="tx2">
                <a:tint val="5000"/>
              </a:schemeClr>
            </a:solidFill>
            <a:prstDash val="solid"/>
          </a:ln>
          <a:solidFill>
            <a:srgbClr val="FF8000"/>
          </a:solidFill>
          <a:effectLst>
            <a:outerShdw blurRad="50800" dist="50800" dir="7500000" algn="tl">
              <a:srgbClr val="000000">
                <a:shade val="5000"/>
                <a:alpha val="35000"/>
              </a:srgbClr>
            </a:outerShdw>
          </a:effectLst>
          <a:latin typeface="+mj-lt"/>
          <a:ea typeface="+mj-ea"/>
          <a:cs typeface="+mj-cs"/>
        </a:defRPr>
      </a:lvl1pPr>
      <a:lvl2pPr algn="ctr" rtl="0" fontAlgn="base">
        <a:spcBef>
          <a:spcPct val="0"/>
        </a:spcBef>
        <a:spcAft>
          <a:spcPct val="0"/>
        </a:spcAft>
        <a:defRPr sz="4400" b="1">
          <a:solidFill>
            <a:srgbClr val="FF8000"/>
          </a:solidFill>
          <a:latin typeface="Tw Cen MT" pitchFamily="34" charset="0"/>
        </a:defRPr>
      </a:lvl2pPr>
      <a:lvl3pPr algn="ctr" rtl="0" fontAlgn="base">
        <a:spcBef>
          <a:spcPct val="0"/>
        </a:spcBef>
        <a:spcAft>
          <a:spcPct val="0"/>
        </a:spcAft>
        <a:defRPr sz="4400" b="1">
          <a:solidFill>
            <a:srgbClr val="FF8000"/>
          </a:solidFill>
          <a:latin typeface="Tw Cen MT" pitchFamily="34" charset="0"/>
        </a:defRPr>
      </a:lvl3pPr>
      <a:lvl4pPr algn="ctr" rtl="0" fontAlgn="base">
        <a:spcBef>
          <a:spcPct val="0"/>
        </a:spcBef>
        <a:spcAft>
          <a:spcPct val="0"/>
        </a:spcAft>
        <a:defRPr sz="4400" b="1">
          <a:solidFill>
            <a:srgbClr val="FF8000"/>
          </a:solidFill>
          <a:latin typeface="Tw Cen MT" pitchFamily="34" charset="0"/>
        </a:defRPr>
      </a:lvl4pPr>
      <a:lvl5pPr algn="ctr" rtl="0" fontAlgn="base">
        <a:spcBef>
          <a:spcPct val="0"/>
        </a:spcBef>
        <a:spcAft>
          <a:spcPct val="0"/>
        </a:spcAft>
        <a:defRPr sz="4400" b="1">
          <a:solidFill>
            <a:srgbClr val="FF8000"/>
          </a:solidFill>
          <a:latin typeface="Tw Cen MT" pitchFamily="34"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fontAlgn="base">
        <a:spcBef>
          <a:spcPct val="20000"/>
        </a:spcBef>
        <a:spcAft>
          <a:spcPct val="0"/>
        </a:spcAft>
        <a:buClr>
          <a:schemeClr val="tx2"/>
        </a:buClr>
        <a:buSzPct val="50000"/>
        <a:buFont typeface="Wingdings 2" pitchFamily="18"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50000"/>
        <a:buFont typeface="Wingdings 2" pitchFamily="18"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 Id="rId5" Type="http://schemas.openxmlformats.org/officeDocument/2006/relationships/image" Target="../media/image54.jpeg"/><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5" Type="http://schemas.openxmlformats.org/officeDocument/2006/relationships/image" Target="../media/image58.jpeg"/><Relationship Id="rId4" Type="http://schemas.openxmlformats.org/officeDocument/2006/relationships/image" Target="../media/image57.jpeg"/></Relationships>
</file>

<file path=ppt/slides/_rels/slide2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 Id="rId5" Type="http://schemas.openxmlformats.org/officeDocument/2006/relationships/image" Target="../media/image65.jpeg"/><Relationship Id="rId4" Type="http://schemas.openxmlformats.org/officeDocument/2006/relationships/image" Target="../media/image64.jpe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xml"/><Relationship Id="rId4" Type="http://schemas.openxmlformats.org/officeDocument/2006/relationships/image" Target="../media/image69.jpeg"/></Relationships>
</file>

<file path=ppt/slides/_rels/slide2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xml"/><Relationship Id="rId4" Type="http://schemas.openxmlformats.org/officeDocument/2006/relationships/image" Target="../media/image7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1.xml"/><Relationship Id="rId4" Type="http://schemas.openxmlformats.org/officeDocument/2006/relationships/image" Target="../media/image85.jpeg"/></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sun3-1.userapi.com/c837130/v837130172/36ade/uYuTBJiWw_c.jpg"/>
          <p:cNvPicPr>
            <a:picLocks noChangeAspect="1" noChangeArrowheads="1"/>
          </p:cNvPicPr>
          <p:nvPr/>
        </p:nvPicPr>
        <p:blipFill>
          <a:blip r:embed="rId2" cstate="print"/>
          <a:srcRect/>
          <a:stretch>
            <a:fillRect/>
          </a:stretch>
        </p:blipFill>
        <p:spPr bwMode="auto">
          <a:xfrm>
            <a:off x="179512" y="116632"/>
            <a:ext cx="8784976" cy="2313700"/>
          </a:xfrm>
          <a:prstGeom prst="rect">
            <a:avLst/>
          </a:prstGeom>
          <a:noFill/>
          <a:ln w="28575">
            <a:solidFill>
              <a:srgbClr val="FF0000"/>
            </a:solidFill>
          </a:ln>
        </p:spPr>
      </p:pic>
      <p:sp>
        <p:nvSpPr>
          <p:cNvPr id="3" name="Подзаголовок 2"/>
          <p:cNvSpPr>
            <a:spLocks noGrp="1"/>
          </p:cNvSpPr>
          <p:nvPr>
            <p:ph type="subTitle" idx="1"/>
          </p:nvPr>
        </p:nvSpPr>
        <p:spPr>
          <a:xfrm>
            <a:off x="4716016" y="5013176"/>
            <a:ext cx="4104456" cy="1512168"/>
          </a:xfrm>
        </p:spPr>
        <p:txBody>
          <a:bodyPr>
            <a:normAutofit fontScale="92500" lnSpcReduction="20000"/>
          </a:bodyPr>
          <a:lstStyle/>
          <a:p>
            <a:pPr algn="l"/>
            <a:endParaRPr lang="ru-RU" sz="1400" dirty="0">
              <a:solidFill>
                <a:schemeClr val="tx1"/>
              </a:solidFill>
              <a:latin typeface="Times New Roman" pitchFamily="18" charset="0"/>
              <a:cs typeface="Times New Roman" pitchFamily="18" charset="0"/>
            </a:endParaRPr>
          </a:p>
          <a:p>
            <a:pPr algn="l"/>
            <a:r>
              <a:rPr lang="ru-RU" sz="1600" dirty="0" smtClean="0">
                <a:solidFill>
                  <a:schemeClr val="tx1"/>
                </a:solidFill>
                <a:latin typeface="Times New Roman" pitchFamily="18" charset="0"/>
                <a:cs typeface="Times New Roman" pitchFamily="18" charset="0"/>
              </a:rPr>
              <a:t>Подготовила:</a:t>
            </a:r>
          </a:p>
          <a:p>
            <a:pPr algn="l"/>
            <a:r>
              <a:rPr lang="ru-RU" sz="1600" dirty="0">
                <a:latin typeface="Times New Roman" pitchFamily="18" charset="0"/>
                <a:cs typeface="Times New Roman" pitchFamily="18" charset="0"/>
              </a:rPr>
              <a:t>ВОЛКОВА ЛИАНА КОНСТАНТИНОВНА</a:t>
            </a:r>
          </a:p>
          <a:p>
            <a:pPr algn="l"/>
            <a:r>
              <a:rPr lang="ru-RU" sz="1600" dirty="0" smtClean="0">
                <a:solidFill>
                  <a:schemeClr val="tx1"/>
                </a:solidFill>
                <a:latin typeface="Times New Roman" pitchFamily="18" charset="0"/>
                <a:cs typeface="Times New Roman" pitchFamily="18" charset="0"/>
              </a:rPr>
              <a:t>Воспитатель </a:t>
            </a:r>
            <a:r>
              <a:rPr lang="ru-RU" sz="1600" dirty="0" smtClean="0">
                <a:solidFill>
                  <a:schemeClr val="tx1"/>
                </a:solidFill>
                <a:latin typeface="Times New Roman" pitchFamily="18" charset="0"/>
                <a:cs typeface="Times New Roman" pitchFamily="18" charset="0"/>
              </a:rPr>
              <a:t>старшей группы № 12 </a:t>
            </a:r>
          </a:p>
          <a:p>
            <a:pPr algn="l"/>
            <a:r>
              <a:rPr lang="ru-RU" sz="1600" dirty="0" smtClean="0">
                <a:solidFill>
                  <a:schemeClr val="tx1"/>
                </a:solidFill>
                <a:latin typeface="Times New Roman" pitchFamily="18" charset="0"/>
                <a:cs typeface="Times New Roman" pitchFamily="18" charset="0"/>
              </a:rPr>
              <a:t>МБДОУ МО город Краснодар </a:t>
            </a:r>
          </a:p>
          <a:p>
            <a:pPr algn="l"/>
            <a:r>
              <a:rPr lang="ru-RU" sz="1600" dirty="0" smtClean="0">
                <a:solidFill>
                  <a:schemeClr val="tx1"/>
                </a:solidFill>
                <a:latin typeface="Times New Roman" pitchFamily="18" charset="0"/>
                <a:cs typeface="Times New Roman" pitchFamily="18" charset="0"/>
              </a:rPr>
              <a:t>«Детский сад № 163» </a:t>
            </a:r>
          </a:p>
        </p:txBody>
      </p:sp>
      <p:sp>
        <p:nvSpPr>
          <p:cNvPr id="6" name="Заголовок 1"/>
          <p:cNvSpPr txBox="1">
            <a:spLocks/>
          </p:cNvSpPr>
          <p:nvPr/>
        </p:nvSpPr>
        <p:spPr>
          <a:xfrm>
            <a:off x="2915816" y="2564904"/>
            <a:ext cx="5616624" cy="2448272"/>
          </a:xfrm>
          <a:prstGeom prst="rect">
            <a:avLst/>
          </a:prstGeom>
          <a:solidFill>
            <a:schemeClr val="accent3"/>
          </a:solidFill>
          <a:ln w="12700">
            <a:solidFill>
              <a:schemeClr val="accent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000" b="1" dirty="0" smtClean="0">
                <a:solidFill>
                  <a:schemeClr val="bg1"/>
                </a:solidFill>
                <a:effectLst>
                  <a:outerShdw blurRad="38100" dist="38100" dir="2700000" algn="tl">
                    <a:srgbClr val="000000">
                      <a:alpha val="43137"/>
                    </a:srgbClr>
                  </a:outerShdw>
                </a:effectLst>
                <a:latin typeface="Tahoma" panose="020B0604030504040204" pitchFamily="34" charset="0"/>
                <a:ea typeface="+mj-ea"/>
                <a:cs typeface="Tahoma" panose="020B0604030504040204" pitchFamily="34" charset="0"/>
              </a:rPr>
              <a:t>«</a:t>
            </a:r>
            <a:r>
              <a:rPr lang="ru-RU" sz="4000" b="1" dirty="0" smtClean="0">
                <a:solidFill>
                  <a:schemeClr val="bg1"/>
                </a:solidFill>
                <a:effectLst>
                  <a:outerShdw blurRad="38100" dist="38100" dir="2700000" algn="tl">
                    <a:srgbClr val="000000">
                      <a:alpha val="43137"/>
                    </a:srgbClr>
                  </a:outerShdw>
                </a:effectLst>
                <a:latin typeface="Tahoma" panose="020B0604030504040204" pitchFamily="34" charset="0"/>
                <a:ea typeface="+mj-ea"/>
                <a:cs typeface="Tahoma" panose="020B0604030504040204" pitchFamily="34" charset="0"/>
              </a:rPr>
              <a:t>Как   животные помогали на фронте и в тылу разгромить врага</a:t>
            </a:r>
            <a:r>
              <a:rPr kumimoji="0" lang="ru-RU" sz="4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panose="020B0604030504040204" pitchFamily="34" charset="0"/>
                <a:ea typeface="+mj-ea"/>
                <a:cs typeface="Tahoma" panose="020B0604030504040204" pitchFamily="34" charset="0"/>
              </a:rPr>
              <a: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b="1" i="0" u="none" strike="noStrike" kern="1200" cap="none" spc="0" normalizeH="0" baseline="0" noProof="0" dirty="0">
              <a:ln>
                <a:noFill/>
              </a:ln>
              <a:solidFill>
                <a:schemeClr val="tx1"/>
              </a:solidFill>
              <a:effectLst/>
              <a:uLnTx/>
              <a:uFillTx/>
              <a:latin typeface="Tahoma" panose="020B0604030504040204" pitchFamily="34" charset="0"/>
              <a:ea typeface="+mj-ea"/>
              <a:cs typeface="Tahoma" panose="020B0604030504040204" pitchFamily="34" charset="0"/>
            </a:endParaRPr>
          </a:p>
        </p:txBody>
      </p:sp>
      <p:pic>
        <p:nvPicPr>
          <p:cNvPr id="7" name="Picture 3" descr="C:\Documents and Settings\Администратор\Рабочий стол\животные на войне\126.jpg"/>
          <p:cNvPicPr>
            <a:picLocks noChangeAspect="1" noChangeArrowheads="1"/>
          </p:cNvPicPr>
          <p:nvPr/>
        </p:nvPicPr>
        <p:blipFill>
          <a:blip r:embed="rId3" cstate="email"/>
          <a:srcRect/>
          <a:stretch>
            <a:fillRect/>
          </a:stretch>
        </p:blipFill>
        <p:spPr bwMode="auto">
          <a:xfrm>
            <a:off x="270346" y="2780928"/>
            <a:ext cx="2357438" cy="3506788"/>
          </a:xfrm>
          <a:prstGeom prst="rect">
            <a:avLst/>
          </a:prstGeom>
          <a:noFill/>
          <a:ln w="76200">
            <a:solidFill>
              <a:schemeClr val="accent1"/>
            </a:solidFill>
            <a:miter lim="800000"/>
            <a:headEnd/>
            <a:tailEnd/>
          </a:ln>
        </p:spPr>
      </p:pic>
    </p:spTree>
    <p:extLst>
      <p:ext uri="{BB962C8B-B14F-4D97-AF65-F5344CB8AC3E}">
        <p14:creationId xmlns:p14="http://schemas.microsoft.com/office/powerpoint/2010/main" val="108194285"/>
      </p:ext>
    </p:extLst>
  </p:cSld>
  <p:clrMapOvr>
    <a:masterClrMapping/>
  </p:clrMapOvr>
  <p:transition advClick="0"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1187624" y="3284984"/>
            <a:ext cx="6982544" cy="72251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3074" name="Picture 2" descr="G:\животные в ВОвойне\a1034e1d63566a5972fd08c36a9c407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839478"/>
            <a:ext cx="4769446" cy="3613522"/>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211960" y="260649"/>
            <a:ext cx="4616201" cy="954107"/>
          </a:xfrm>
          <a:prstGeom prst="rect">
            <a:avLst/>
          </a:prstGeom>
        </p:spPr>
        <p:txBody>
          <a:bodyPr wrap="square">
            <a:spAutoFit/>
          </a:bodyPr>
          <a:lstStyle/>
          <a:p>
            <a:pPr algn="ctr" fontAlgn="auto">
              <a:spcAft>
                <a:spcPts val="0"/>
              </a:spcAft>
              <a:defRPr/>
            </a:pPr>
            <a:r>
              <a:rPr lang="ru-RU" altLang="en-US" sz="2800" b="1" dirty="0" smtClean="0">
                <a:ln w="19050">
                  <a:solidFill>
                    <a:schemeClr val="tx2">
                      <a:tint val="5000"/>
                    </a:schemeClr>
                  </a:solidFill>
                  <a:prstDash val="solid"/>
                </a:ln>
                <a:solidFill>
                  <a:schemeClr val="accent3"/>
                </a:solidFill>
                <a:effectLst>
                  <a:outerShdw blurRad="50800" dist="50800" dir="7500000" algn="tl">
                    <a:srgbClr val="000000">
                      <a:shade val="5000"/>
                      <a:alpha val="35000"/>
                    </a:srgbClr>
                  </a:outerShdw>
                </a:effectLst>
                <a:latin typeface="+mj-lt"/>
              </a:rPr>
              <a:t>Собаки вытаскивали </a:t>
            </a:r>
            <a:r>
              <a:rPr lang="ru-RU" altLang="en-US" sz="2800" b="1" dirty="0">
                <a:ln w="19050">
                  <a:solidFill>
                    <a:schemeClr val="tx2">
                      <a:tint val="5000"/>
                    </a:schemeClr>
                  </a:solidFill>
                  <a:prstDash val="solid"/>
                </a:ln>
                <a:solidFill>
                  <a:schemeClr val="accent3"/>
                </a:solidFill>
                <a:effectLst>
                  <a:outerShdw blurRad="50800" dist="50800" dir="7500000" algn="tl">
                    <a:srgbClr val="000000">
                      <a:shade val="5000"/>
                      <a:alpha val="35000"/>
                    </a:srgbClr>
                  </a:outerShdw>
                </a:effectLst>
                <a:latin typeface="+mj-lt"/>
              </a:rPr>
              <a:t>раненых с </a:t>
            </a:r>
            <a:r>
              <a:rPr lang="ru-RU" altLang="en-US" sz="2800" b="1" dirty="0" smtClean="0">
                <a:ln w="19050">
                  <a:solidFill>
                    <a:schemeClr val="tx2">
                      <a:tint val="5000"/>
                    </a:schemeClr>
                  </a:solidFill>
                  <a:prstDash val="solid"/>
                </a:ln>
                <a:solidFill>
                  <a:schemeClr val="accent3"/>
                </a:solidFill>
                <a:effectLst>
                  <a:outerShdw blurRad="50800" dist="50800" dir="7500000" algn="tl">
                    <a:srgbClr val="000000">
                      <a:shade val="5000"/>
                      <a:alpha val="35000"/>
                    </a:srgbClr>
                  </a:outerShdw>
                </a:effectLst>
                <a:latin typeface="+mj-lt"/>
              </a:rPr>
              <a:t>поля боя</a:t>
            </a:r>
            <a:endParaRPr lang="ru-RU" altLang="en-US" sz="2800" b="1" dirty="0">
              <a:ln w="19050">
                <a:solidFill>
                  <a:schemeClr val="tx2">
                    <a:tint val="5000"/>
                  </a:schemeClr>
                </a:solidFill>
                <a:prstDash val="solid"/>
              </a:ln>
              <a:solidFill>
                <a:schemeClr val="accent3"/>
              </a:solidFill>
              <a:effectLst>
                <a:outerShdw blurRad="50800" dist="50800" dir="7500000" algn="tl">
                  <a:srgbClr val="000000">
                    <a:shade val="5000"/>
                    <a:alpha val="35000"/>
                  </a:srgbClr>
                </a:outerShdw>
              </a:effectLst>
              <a:latin typeface="+mj-lt"/>
            </a:endParaRPr>
          </a:p>
        </p:txBody>
      </p:sp>
      <p:pic>
        <p:nvPicPr>
          <p:cNvPr id="8" name="Picture 3"/>
          <p:cNvPicPr>
            <a:picLocks noChangeAspect="1" noChangeArrowheads="1"/>
          </p:cNvPicPr>
          <p:nvPr/>
        </p:nvPicPr>
        <p:blipFill>
          <a:blip r:embed="rId3" cstate="email"/>
          <a:srcRect/>
          <a:stretch>
            <a:fillRect/>
          </a:stretch>
        </p:blipFill>
        <p:spPr bwMode="auto">
          <a:xfrm>
            <a:off x="167482" y="216889"/>
            <a:ext cx="3825144" cy="3188422"/>
          </a:xfrm>
          <a:prstGeom prst="rect">
            <a:avLst/>
          </a:prstGeom>
          <a:noFill/>
          <a:ln w="38100">
            <a:solidFill>
              <a:srgbClr val="FF0000"/>
            </a:solidFill>
            <a:miter lim="800000"/>
            <a:headEnd/>
            <a:tailEnd/>
          </a:ln>
        </p:spPr>
      </p:pic>
      <p:pic>
        <p:nvPicPr>
          <p:cNvPr id="9" name="Picture 4"/>
          <p:cNvPicPr>
            <a:picLocks noChangeAspect="1" noChangeArrowheads="1"/>
          </p:cNvPicPr>
          <p:nvPr/>
        </p:nvPicPr>
        <p:blipFill>
          <a:blip r:embed="rId4" cstate="email"/>
          <a:srcRect/>
          <a:stretch>
            <a:fillRect/>
          </a:stretch>
        </p:blipFill>
        <p:spPr bwMode="auto">
          <a:xfrm>
            <a:off x="167482" y="3617639"/>
            <a:ext cx="3934811" cy="2867025"/>
          </a:xfrm>
          <a:prstGeom prst="rect">
            <a:avLst/>
          </a:prstGeom>
          <a:noFill/>
          <a:ln w="38100">
            <a:solidFill>
              <a:srgbClr val="FF0000"/>
            </a:solidFill>
            <a:miter lim="800000"/>
            <a:headEnd/>
            <a:tailEnd/>
          </a:ln>
        </p:spPr>
      </p:pic>
    </p:spTree>
    <p:extLst>
      <p:ext uri="{BB962C8B-B14F-4D97-AF65-F5344CB8AC3E}">
        <p14:creationId xmlns:p14="http://schemas.microsoft.com/office/powerpoint/2010/main" val="2928480568"/>
      </p:ext>
    </p:extLst>
  </p:cSld>
  <p:clrMapOvr>
    <a:masterClrMapping/>
  </p:clrMapOvr>
  <p:transition advClick="0"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1000"/>
                                        <p:tgtEl>
                                          <p:spTgt spid="8"/>
                                        </p:tgtEl>
                                      </p:cBhvr>
                                    </p:animEffect>
                                  </p:childTnLst>
                                </p:cTn>
                              </p:par>
                            </p:childTnLst>
                          </p:cTn>
                        </p:par>
                        <p:par>
                          <p:cTn id="8" fill="hold">
                            <p:stCondLst>
                              <p:cond delay="1000"/>
                            </p:stCondLst>
                            <p:childTnLst>
                              <p:par>
                                <p:cTn id="9" presetID="4"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1187624" y="3284984"/>
            <a:ext cx="6982544" cy="72251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1026" name="Picture 2" descr="G:\животные в ВОвойне\max_g480_c12_r4x3_pd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45" y="3458877"/>
            <a:ext cx="4535351" cy="2992923"/>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1027" name="Picture 3" descr="G:\животные в ВОвойне\135789_21_i_1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972" y="804628"/>
            <a:ext cx="4096548" cy="4968552"/>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1028" name="Picture 4" descr="G:\животные в ВОвойне\414x3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95" y="154439"/>
            <a:ext cx="4504749" cy="2698497"/>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876966"/>
      </p:ext>
    </p:extLst>
  </p:cSld>
  <p:clrMapOvr>
    <a:masterClrMapping/>
  </p:clrMapOvr>
  <p:transition advClick="0" advTm="7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1187624" y="3284984"/>
            <a:ext cx="6982544" cy="72251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7" name="Picture 3"/>
          <p:cNvPicPr>
            <a:picLocks noChangeAspect="1" noChangeArrowheads="1"/>
          </p:cNvPicPr>
          <p:nvPr/>
        </p:nvPicPr>
        <p:blipFill>
          <a:blip r:embed="rId2" cstate="email"/>
          <a:srcRect/>
          <a:stretch>
            <a:fillRect/>
          </a:stretch>
        </p:blipFill>
        <p:spPr bwMode="auto">
          <a:xfrm>
            <a:off x="84855" y="116632"/>
            <a:ext cx="2571750" cy="1785938"/>
          </a:xfrm>
          <a:prstGeom prst="rect">
            <a:avLst/>
          </a:prstGeom>
          <a:noFill/>
          <a:ln w="9525">
            <a:noFill/>
            <a:miter lim="800000"/>
            <a:headEnd/>
            <a:tailEnd/>
          </a:ln>
        </p:spPr>
      </p:pic>
      <p:sp>
        <p:nvSpPr>
          <p:cNvPr id="3" name="Прямоугольник 2"/>
          <p:cNvSpPr/>
          <p:nvPr/>
        </p:nvSpPr>
        <p:spPr>
          <a:xfrm>
            <a:off x="4480160" y="4149080"/>
            <a:ext cx="4556336" cy="2492990"/>
          </a:xfrm>
          <a:prstGeom prst="rect">
            <a:avLst/>
          </a:prstGeom>
        </p:spPr>
        <p:txBody>
          <a:bodyPr wrap="square">
            <a:spAutoFit/>
          </a:bodyPr>
          <a:lstStyle/>
          <a:p>
            <a:endParaRPr lang="ru-RU" dirty="0" smtClean="0">
              <a:solidFill>
                <a:schemeClr val="accent3"/>
              </a:solidFill>
            </a:endParaRPr>
          </a:p>
          <a:p>
            <a:endParaRPr lang="ru-RU" dirty="0">
              <a:solidFill>
                <a:schemeClr val="accent3"/>
              </a:solidFill>
            </a:endParaRPr>
          </a:p>
          <a:p>
            <a:pPr algn="ctr"/>
            <a:r>
              <a:rPr lang="ru-RU" dirty="0" smtClean="0">
                <a:solidFill>
                  <a:schemeClr val="accent3"/>
                </a:solidFill>
              </a:rPr>
              <a:t>Харебова (Яковлева) </a:t>
            </a:r>
          </a:p>
          <a:p>
            <a:pPr algn="ctr"/>
            <a:r>
              <a:rPr lang="ru-RU" dirty="0" smtClean="0">
                <a:solidFill>
                  <a:schemeClr val="accent3"/>
                </a:solidFill>
              </a:rPr>
              <a:t>Алла Васильевна</a:t>
            </a:r>
          </a:p>
          <a:p>
            <a:pPr algn="ctr"/>
            <a:r>
              <a:rPr lang="ru-RU" dirty="0" smtClean="0">
                <a:solidFill>
                  <a:schemeClr val="accent3"/>
                </a:solidFill>
              </a:rPr>
              <a:t> (18.03.1926 - 28.07.2011) </a:t>
            </a:r>
          </a:p>
          <a:p>
            <a:pPr algn="ctr"/>
            <a:r>
              <a:rPr lang="ru-RU" sz="1600" dirty="0" smtClean="0">
                <a:solidFill>
                  <a:schemeClr val="accent3"/>
                </a:solidFill>
              </a:rPr>
              <a:t>В </a:t>
            </a:r>
            <a:r>
              <a:rPr lang="ru-RU" sz="1600" dirty="0">
                <a:solidFill>
                  <a:schemeClr val="accent3"/>
                </a:solidFill>
              </a:rPr>
              <a:t>16 </a:t>
            </a:r>
            <a:r>
              <a:rPr lang="ru-RU" sz="1600" dirty="0" smtClean="0">
                <a:solidFill>
                  <a:schemeClr val="accent3"/>
                </a:solidFill>
              </a:rPr>
              <a:t>лет добровольно пошла на фронт.</a:t>
            </a:r>
          </a:p>
          <a:p>
            <a:pPr algn="ctr"/>
            <a:r>
              <a:rPr lang="ru-RU" sz="1600" dirty="0" smtClean="0">
                <a:solidFill>
                  <a:schemeClr val="accent3"/>
                </a:solidFill>
              </a:rPr>
              <a:t>Была санитаркой в автосанроте  в полевом госпитале 56-й Армии, выносила раненых,   </a:t>
            </a:r>
            <a:r>
              <a:rPr lang="ru-RU" sz="1600" dirty="0">
                <a:solidFill>
                  <a:schemeClr val="accent3"/>
                </a:solidFill>
              </a:rPr>
              <a:t>спасала бойцов с поля </a:t>
            </a:r>
            <a:r>
              <a:rPr lang="ru-RU" sz="1600" dirty="0" smtClean="0">
                <a:solidFill>
                  <a:schemeClr val="accent3"/>
                </a:solidFill>
              </a:rPr>
              <a:t>боя с помощью собак</a:t>
            </a:r>
            <a:r>
              <a:rPr lang="ru-RU" dirty="0" smtClean="0">
                <a:solidFill>
                  <a:schemeClr val="accent3"/>
                </a:solidFill>
              </a:rPr>
              <a:t>. </a:t>
            </a:r>
            <a:endParaRPr lang="ru-RU" dirty="0"/>
          </a:p>
        </p:txBody>
      </p:sp>
      <p:pic>
        <p:nvPicPr>
          <p:cNvPr id="6146" name="Picture 2" descr="G:\животные в ВОвойне\i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252" y="299887"/>
            <a:ext cx="2919164" cy="4246057"/>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6147" name="Picture 3" descr="G:\животные в ВОвойне\i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54" y="2204865"/>
            <a:ext cx="4667275" cy="3327256"/>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410116"/>
      </p:ext>
    </p:extLst>
  </p:cSld>
  <p:clrMapOvr>
    <a:masterClrMapping/>
  </p:clrMapOvr>
  <p:transition advClick="0" advTm="7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1187624" y="3284984"/>
            <a:ext cx="6982544" cy="72251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2050" name="Picture 2" descr="G:\животные в ВОвойне\мама ..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647420"/>
            <a:ext cx="3468142" cy="5548276"/>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2" name="Picture 2" descr="G:\животные в ВОвойне\414x310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380" y="3187120"/>
            <a:ext cx="5062360" cy="3338223"/>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2051" name="Picture 3" descr="G:\животные в ВОвойне\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7102" y="872099"/>
            <a:ext cx="2978150" cy="2186051"/>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5" cstate="email"/>
          <a:srcRect/>
          <a:stretch>
            <a:fillRect/>
          </a:stretch>
        </p:blipFill>
        <p:spPr bwMode="auto">
          <a:xfrm>
            <a:off x="19472" y="48943"/>
            <a:ext cx="2571750" cy="1785938"/>
          </a:xfrm>
          <a:prstGeom prst="rect">
            <a:avLst/>
          </a:prstGeom>
          <a:noFill/>
          <a:ln w="9525">
            <a:noFill/>
            <a:miter lim="800000"/>
            <a:headEnd/>
            <a:tailEnd/>
          </a:ln>
        </p:spPr>
      </p:pic>
    </p:spTree>
    <p:extLst>
      <p:ext uri="{BB962C8B-B14F-4D97-AF65-F5344CB8AC3E}">
        <p14:creationId xmlns:p14="http://schemas.microsoft.com/office/powerpoint/2010/main" val="1545385054"/>
      </p:ext>
    </p:extLst>
  </p:cSld>
  <p:clrMapOvr>
    <a:masterClrMapping/>
  </p:clrMapOvr>
  <p:transition advClick="0" advTm="7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1187624" y="3284984"/>
            <a:ext cx="6982544" cy="72251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9" name="Picture 2" descr="https://img-fotki.yandex.ru/get/228174/15397073.7f2/0_19f4b2_a5ad5e9d_XL"/>
          <p:cNvPicPr>
            <a:picLocks noChangeAspect="1" noChangeArrowheads="1"/>
          </p:cNvPicPr>
          <p:nvPr/>
        </p:nvPicPr>
        <p:blipFill>
          <a:blip r:embed="rId2" cstate="print"/>
          <a:srcRect/>
          <a:stretch>
            <a:fillRect/>
          </a:stretch>
        </p:blipFill>
        <p:spPr bwMode="auto">
          <a:xfrm>
            <a:off x="107503" y="188639"/>
            <a:ext cx="4702457" cy="5776327"/>
          </a:xfrm>
          <a:prstGeom prst="rect">
            <a:avLst/>
          </a:prstGeom>
          <a:noFill/>
          <a:ln w="38100">
            <a:solidFill>
              <a:srgbClr val="FF0000"/>
            </a:solidFill>
          </a:ln>
        </p:spPr>
      </p:pic>
      <p:sp>
        <p:nvSpPr>
          <p:cNvPr id="4" name="Прямоугольник 3"/>
          <p:cNvSpPr/>
          <p:nvPr/>
        </p:nvSpPr>
        <p:spPr>
          <a:xfrm>
            <a:off x="4860032" y="332656"/>
            <a:ext cx="4104456" cy="5632311"/>
          </a:xfrm>
          <a:prstGeom prst="rect">
            <a:avLst/>
          </a:prstGeom>
        </p:spPr>
        <p:txBody>
          <a:bodyPr wrap="square">
            <a:spAutoFit/>
          </a:bodyPr>
          <a:lstStyle/>
          <a:p>
            <a:r>
              <a:rPr lang="ru-RU" b="1" dirty="0">
                <a:solidFill>
                  <a:srgbClr val="FFC000"/>
                </a:solidFill>
                <a:effectLst>
                  <a:outerShdw blurRad="38100" dist="38100" dir="2700000" algn="tl">
                    <a:srgbClr val="000000">
                      <a:alpha val="43137"/>
                    </a:srgbClr>
                  </a:outerShdw>
                </a:effectLst>
                <a:latin typeface="+mj-lt"/>
              </a:rPr>
              <a:t>Сколько сказано слов</a:t>
            </a:r>
            <a:br>
              <a:rPr lang="ru-RU" b="1" dirty="0">
                <a:solidFill>
                  <a:srgbClr val="FFC000"/>
                </a:solidFill>
                <a:effectLst>
                  <a:outerShdw blurRad="38100" dist="38100" dir="2700000" algn="tl">
                    <a:srgbClr val="000000">
                      <a:alpha val="43137"/>
                    </a:srgbClr>
                  </a:outerShdw>
                </a:effectLst>
                <a:latin typeface="+mj-lt"/>
              </a:rPr>
            </a:br>
            <a:r>
              <a:rPr lang="ru-RU" b="1" dirty="0">
                <a:solidFill>
                  <a:srgbClr val="FFC000"/>
                </a:solidFill>
                <a:effectLst>
                  <a:outerShdw blurRad="38100" dist="38100" dir="2700000" algn="tl">
                    <a:srgbClr val="000000">
                      <a:alpha val="43137"/>
                    </a:srgbClr>
                  </a:outerShdw>
                </a:effectLst>
                <a:latin typeface="+mj-lt"/>
              </a:rPr>
              <a:t> Может чья-нибудь муза устала</a:t>
            </a:r>
            <a:br>
              <a:rPr lang="ru-RU" b="1" dirty="0">
                <a:solidFill>
                  <a:srgbClr val="FFC000"/>
                </a:solidFill>
                <a:effectLst>
                  <a:outerShdw blurRad="38100" dist="38100" dir="2700000" algn="tl">
                    <a:srgbClr val="000000">
                      <a:alpha val="43137"/>
                    </a:srgbClr>
                  </a:outerShdw>
                </a:effectLst>
                <a:latin typeface="+mj-lt"/>
              </a:rPr>
            </a:br>
            <a:r>
              <a:rPr lang="ru-RU" b="1" dirty="0">
                <a:solidFill>
                  <a:srgbClr val="FFC000"/>
                </a:solidFill>
                <a:effectLst>
                  <a:outerShdw blurRad="38100" dist="38100" dir="2700000" algn="tl">
                    <a:srgbClr val="000000">
                      <a:alpha val="43137"/>
                    </a:srgbClr>
                  </a:outerShdw>
                </a:effectLst>
                <a:latin typeface="+mj-lt"/>
              </a:rPr>
              <a:t> Говорить о войне</a:t>
            </a:r>
            <a:br>
              <a:rPr lang="ru-RU" b="1" dirty="0">
                <a:solidFill>
                  <a:srgbClr val="FFC000"/>
                </a:solidFill>
                <a:effectLst>
                  <a:outerShdw blurRad="38100" dist="38100" dir="2700000" algn="tl">
                    <a:srgbClr val="000000">
                      <a:alpha val="43137"/>
                    </a:srgbClr>
                  </a:outerShdw>
                </a:effectLst>
                <a:latin typeface="+mj-lt"/>
              </a:rPr>
            </a:br>
            <a:r>
              <a:rPr lang="ru-RU" b="1" dirty="0">
                <a:solidFill>
                  <a:srgbClr val="FFC000"/>
                </a:solidFill>
                <a:effectLst>
                  <a:outerShdw blurRad="38100" dist="38100" dir="2700000" algn="tl">
                    <a:srgbClr val="000000">
                      <a:alpha val="43137"/>
                    </a:srgbClr>
                  </a:outerShdw>
                </a:effectLst>
                <a:latin typeface="+mj-lt"/>
              </a:rPr>
              <a:t> И тревожить солдатские сны</a:t>
            </a:r>
            <a:br>
              <a:rPr lang="ru-RU" b="1" dirty="0">
                <a:solidFill>
                  <a:srgbClr val="FFC000"/>
                </a:solidFill>
                <a:effectLst>
                  <a:outerShdw blurRad="38100" dist="38100" dir="2700000" algn="tl">
                    <a:srgbClr val="000000">
                      <a:alpha val="43137"/>
                    </a:srgbClr>
                  </a:outerShdw>
                </a:effectLst>
                <a:latin typeface="+mj-lt"/>
              </a:rPr>
            </a:br>
            <a:r>
              <a:rPr lang="ru-RU" b="1" dirty="0">
                <a:solidFill>
                  <a:srgbClr val="FFC000"/>
                </a:solidFill>
                <a:effectLst>
                  <a:outerShdw blurRad="38100" dist="38100" dir="2700000" algn="tl">
                    <a:srgbClr val="000000">
                      <a:alpha val="43137"/>
                    </a:srgbClr>
                  </a:outerShdw>
                </a:effectLst>
                <a:latin typeface="+mj-lt"/>
              </a:rPr>
              <a:t> Только кажется мне</a:t>
            </a:r>
            <a:br>
              <a:rPr lang="ru-RU" b="1" dirty="0">
                <a:solidFill>
                  <a:srgbClr val="FFC000"/>
                </a:solidFill>
                <a:effectLst>
                  <a:outerShdw blurRad="38100" dist="38100" dir="2700000" algn="tl">
                    <a:srgbClr val="000000">
                      <a:alpha val="43137"/>
                    </a:srgbClr>
                  </a:outerShdw>
                </a:effectLst>
                <a:latin typeface="+mj-lt"/>
              </a:rPr>
            </a:br>
            <a:r>
              <a:rPr lang="ru-RU" b="1" dirty="0">
                <a:solidFill>
                  <a:srgbClr val="FFC000"/>
                </a:solidFill>
                <a:effectLst>
                  <a:outerShdw blurRad="38100" dist="38100" dir="2700000" algn="tl">
                    <a:srgbClr val="000000">
                      <a:alpha val="43137"/>
                    </a:srgbClr>
                  </a:outerShdw>
                </a:effectLst>
                <a:latin typeface="+mj-lt"/>
              </a:rPr>
              <a:t> До обиды написано мало</a:t>
            </a:r>
            <a:br>
              <a:rPr lang="ru-RU" b="1" dirty="0">
                <a:solidFill>
                  <a:srgbClr val="FFC000"/>
                </a:solidFill>
                <a:effectLst>
                  <a:outerShdw blurRad="38100" dist="38100" dir="2700000" algn="tl">
                    <a:srgbClr val="000000">
                      <a:alpha val="43137"/>
                    </a:srgbClr>
                  </a:outerShdw>
                </a:effectLst>
                <a:latin typeface="+mj-lt"/>
              </a:rPr>
            </a:br>
            <a:r>
              <a:rPr lang="ru-RU" b="1" dirty="0">
                <a:solidFill>
                  <a:srgbClr val="FFC000"/>
                </a:solidFill>
                <a:effectLst>
                  <a:outerShdw blurRad="38100" dist="38100" dir="2700000" algn="tl">
                    <a:srgbClr val="000000">
                      <a:alpha val="43137"/>
                    </a:srgbClr>
                  </a:outerShdw>
                </a:effectLst>
                <a:latin typeface="+mj-lt"/>
              </a:rPr>
              <a:t> О собаках - бойцах</a:t>
            </a:r>
            <a:br>
              <a:rPr lang="ru-RU" b="1" dirty="0">
                <a:solidFill>
                  <a:srgbClr val="FFC000"/>
                </a:solidFill>
                <a:effectLst>
                  <a:outerShdw blurRad="38100" dist="38100" dir="2700000" algn="tl">
                    <a:srgbClr val="000000">
                      <a:alpha val="43137"/>
                    </a:srgbClr>
                  </a:outerShdw>
                </a:effectLst>
                <a:latin typeface="+mj-lt"/>
              </a:rPr>
            </a:br>
            <a:r>
              <a:rPr lang="ru-RU" b="1" dirty="0">
                <a:solidFill>
                  <a:srgbClr val="FFC000"/>
                </a:solidFill>
                <a:effectLst>
                  <a:outerShdw blurRad="38100" dist="38100" dir="2700000" algn="tl">
                    <a:srgbClr val="000000">
                      <a:alpha val="43137"/>
                    </a:srgbClr>
                  </a:outerShdw>
                </a:effectLst>
                <a:latin typeface="+mj-lt"/>
              </a:rPr>
              <a:t> Защищавших нас в годы войны.</a:t>
            </a:r>
            <a:br>
              <a:rPr lang="ru-RU" b="1" dirty="0">
                <a:solidFill>
                  <a:srgbClr val="FFC000"/>
                </a:solidFill>
                <a:effectLst>
                  <a:outerShdw blurRad="38100" dist="38100" dir="2700000" algn="tl">
                    <a:srgbClr val="000000">
                      <a:alpha val="43137"/>
                    </a:srgbClr>
                  </a:outerShdw>
                </a:effectLst>
                <a:latin typeface="+mj-lt"/>
              </a:rPr>
            </a:br>
            <a:r>
              <a:rPr lang="ru-RU" b="1" dirty="0">
                <a:solidFill>
                  <a:srgbClr val="FFC000"/>
                </a:solidFill>
                <a:effectLst>
                  <a:outerShdw blurRad="38100" dist="38100" dir="2700000" algn="tl">
                    <a:srgbClr val="000000">
                      <a:alpha val="43137"/>
                    </a:srgbClr>
                  </a:outerShdw>
                </a:effectLst>
                <a:latin typeface="+mj-lt"/>
              </a:rPr>
              <a:t>Стерлись в памяти клички</a:t>
            </a:r>
            <a:br>
              <a:rPr lang="ru-RU" b="1" dirty="0">
                <a:solidFill>
                  <a:srgbClr val="FFC000"/>
                </a:solidFill>
                <a:effectLst>
                  <a:outerShdw blurRad="38100" dist="38100" dir="2700000" algn="tl">
                    <a:srgbClr val="000000">
                      <a:alpha val="43137"/>
                    </a:srgbClr>
                  </a:outerShdw>
                </a:effectLst>
                <a:latin typeface="+mj-lt"/>
              </a:rPr>
            </a:br>
            <a:r>
              <a:rPr lang="ru-RU" b="1" dirty="0">
                <a:solidFill>
                  <a:srgbClr val="FFC000"/>
                </a:solidFill>
                <a:effectLst>
                  <a:outerShdw blurRad="38100" dist="38100" dir="2700000" algn="tl">
                    <a:srgbClr val="000000">
                      <a:alpha val="43137"/>
                    </a:srgbClr>
                  </a:outerShdw>
                </a:effectLst>
                <a:latin typeface="+mj-lt"/>
              </a:rPr>
              <a:t> Не вспомнить теперь и мордашку</a:t>
            </a:r>
            <a:br>
              <a:rPr lang="ru-RU" b="1" dirty="0">
                <a:solidFill>
                  <a:srgbClr val="FFC000"/>
                </a:solidFill>
                <a:effectLst>
                  <a:outerShdw blurRad="38100" dist="38100" dir="2700000" algn="tl">
                    <a:srgbClr val="000000">
                      <a:alpha val="43137"/>
                    </a:srgbClr>
                  </a:outerShdw>
                </a:effectLst>
                <a:latin typeface="+mj-lt"/>
              </a:rPr>
            </a:br>
            <a:r>
              <a:rPr lang="ru-RU" b="1" dirty="0">
                <a:solidFill>
                  <a:srgbClr val="FFC000"/>
                </a:solidFill>
                <a:effectLst>
                  <a:outerShdw blurRad="38100" dist="38100" dir="2700000" algn="tl">
                    <a:srgbClr val="000000">
                      <a:alpha val="43137"/>
                    </a:srgbClr>
                  </a:outerShdw>
                </a:effectLst>
                <a:latin typeface="+mj-lt"/>
              </a:rPr>
              <a:t> Мы, пришедшие позже,</a:t>
            </a:r>
            <a:br>
              <a:rPr lang="ru-RU" b="1" dirty="0">
                <a:solidFill>
                  <a:srgbClr val="FFC000"/>
                </a:solidFill>
                <a:effectLst>
                  <a:outerShdw blurRad="38100" dist="38100" dir="2700000" algn="tl">
                    <a:srgbClr val="000000">
                      <a:alpha val="43137"/>
                    </a:srgbClr>
                  </a:outerShdw>
                </a:effectLst>
                <a:latin typeface="+mj-lt"/>
              </a:rPr>
            </a:br>
            <a:r>
              <a:rPr lang="ru-RU" b="1" dirty="0">
                <a:solidFill>
                  <a:srgbClr val="FFC000"/>
                </a:solidFill>
                <a:effectLst>
                  <a:outerShdw blurRad="38100" dist="38100" dir="2700000" algn="tl">
                    <a:srgbClr val="000000">
                      <a:alpha val="43137"/>
                    </a:srgbClr>
                  </a:outerShdw>
                </a:effectLst>
                <a:latin typeface="+mj-lt"/>
              </a:rPr>
              <a:t>не знаем совсем ничего</a:t>
            </a:r>
            <a:br>
              <a:rPr lang="ru-RU" b="1" dirty="0">
                <a:solidFill>
                  <a:srgbClr val="FFC000"/>
                </a:solidFill>
                <a:effectLst>
                  <a:outerShdw blurRad="38100" dist="38100" dir="2700000" algn="tl">
                    <a:srgbClr val="000000">
                      <a:alpha val="43137"/>
                    </a:srgbClr>
                  </a:outerShdw>
                </a:effectLst>
                <a:latin typeface="+mj-lt"/>
              </a:rPr>
            </a:br>
            <a:r>
              <a:rPr lang="ru-RU" b="1" dirty="0">
                <a:solidFill>
                  <a:srgbClr val="FFC000"/>
                </a:solidFill>
                <a:effectLst>
                  <a:outerShdw blurRad="38100" dist="38100" dir="2700000" algn="tl">
                    <a:srgbClr val="000000">
                      <a:alpha val="43137"/>
                    </a:srgbClr>
                  </a:outerShdw>
                </a:effectLst>
                <a:latin typeface="+mj-lt"/>
              </a:rPr>
              <a:t> Лишь седой ветеран</a:t>
            </a:r>
            <a:br>
              <a:rPr lang="ru-RU" b="1" dirty="0">
                <a:solidFill>
                  <a:srgbClr val="FFC000"/>
                </a:solidFill>
                <a:effectLst>
                  <a:outerShdw blurRad="38100" dist="38100" dir="2700000" algn="tl">
                    <a:srgbClr val="000000">
                      <a:alpha val="43137"/>
                    </a:srgbClr>
                  </a:outerShdw>
                </a:effectLst>
                <a:latin typeface="+mj-lt"/>
              </a:rPr>
            </a:br>
            <a:r>
              <a:rPr lang="ru-RU" b="1" dirty="0">
                <a:solidFill>
                  <a:srgbClr val="FFC000"/>
                </a:solidFill>
                <a:effectLst>
                  <a:outerShdw blurRad="38100" dist="38100" dir="2700000" algn="tl">
                    <a:srgbClr val="000000">
                      <a:alpha val="43137"/>
                    </a:srgbClr>
                  </a:outerShdw>
                </a:effectLst>
                <a:latin typeface="+mj-lt"/>
              </a:rPr>
              <a:t> Еще помнит собачью упряжку</a:t>
            </a:r>
            <a:br>
              <a:rPr lang="ru-RU" b="1" dirty="0">
                <a:solidFill>
                  <a:srgbClr val="FFC000"/>
                </a:solidFill>
                <a:effectLst>
                  <a:outerShdw blurRad="38100" dist="38100" dir="2700000" algn="tl">
                    <a:srgbClr val="000000">
                      <a:alpha val="43137"/>
                    </a:srgbClr>
                  </a:outerShdw>
                </a:effectLst>
                <a:latin typeface="+mj-lt"/>
              </a:rPr>
            </a:br>
            <a:r>
              <a:rPr lang="ru-RU" b="1" dirty="0">
                <a:solidFill>
                  <a:srgbClr val="FFC000"/>
                </a:solidFill>
                <a:effectLst>
                  <a:outerShdw blurRad="38100" dist="38100" dir="2700000" algn="tl">
                    <a:srgbClr val="000000">
                      <a:alpha val="43137"/>
                    </a:srgbClr>
                  </a:outerShdw>
                </a:effectLst>
                <a:latin typeface="+mj-lt"/>
              </a:rPr>
              <a:t> В медсанбат дотащившую</a:t>
            </a:r>
            <a:br>
              <a:rPr lang="ru-RU" b="1" dirty="0">
                <a:solidFill>
                  <a:srgbClr val="FFC000"/>
                </a:solidFill>
                <a:effectLst>
                  <a:outerShdw blurRad="38100" dist="38100" dir="2700000" algn="tl">
                    <a:srgbClr val="000000">
                      <a:alpha val="43137"/>
                    </a:srgbClr>
                  </a:outerShdw>
                </a:effectLst>
                <a:latin typeface="+mj-lt"/>
              </a:rPr>
            </a:br>
            <a:r>
              <a:rPr lang="ru-RU" b="1" dirty="0">
                <a:solidFill>
                  <a:srgbClr val="FFC000"/>
                </a:solidFill>
                <a:effectLst>
                  <a:outerShdw blurRad="38100" dist="38100" dir="2700000" algn="tl">
                    <a:srgbClr val="000000">
                      <a:alpha val="43137"/>
                    </a:srgbClr>
                  </a:outerShdw>
                </a:effectLst>
                <a:latin typeface="+mj-lt"/>
              </a:rPr>
              <a:t> С поля боя когда-то его.</a:t>
            </a:r>
            <a:br>
              <a:rPr lang="ru-RU" b="1" dirty="0">
                <a:solidFill>
                  <a:srgbClr val="FFC000"/>
                </a:solidFill>
                <a:effectLst>
                  <a:outerShdw blurRad="38100" dist="38100" dir="2700000" algn="tl">
                    <a:srgbClr val="000000">
                      <a:alpha val="43137"/>
                    </a:srgbClr>
                  </a:outerShdw>
                </a:effectLst>
                <a:latin typeface="+mj-lt"/>
              </a:rPr>
            </a:br>
            <a:r>
              <a:rPr lang="ru-RU" b="1" dirty="0">
                <a:solidFill>
                  <a:srgbClr val="FFC000"/>
                </a:solidFill>
                <a:effectLst>
                  <a:outerShdw blurRad="38100" dist="38100" dir="2700000" algn="tl">
                    <a:srgbClr val="000000">
                      <a:alpha val="43137"/>
                    </a:srgbClr>
                  </a:outerShdw>
                </a:effectLst>
                <a:latin typeface="+mj-lt"/>
              </a:rPr>
              <a:t>                                                  </a:t>
            </a:r>
            <a:r>
              <a:rPr lang="ru-RU" b="1" dirty="0" err="1">
                <a:solidFill>
                  <a:srgbClr val="FFC000"/>
                </a:solidFill>
                <a:effectLst>
                  <a:outerShdw blurRad="38100" dist="38100" dir="2700000" algn="tl">
                    <a:srgbClr val="000000">
                      <a:alpha val="43137"/>
                    </a:srgbClr>
                  </a:outerShdw>
                </a:effectLst>
                <a:latin typeface="+mj-lt"/>
              </a:rPr>
              <a:t>С.Ерошенко</a:t>
            </a:r>
            <a:r>
              <a:rPr lang="ru-RU" b="1" dirty="0">
                <a:solidFill>
                  <a:srgbClr val="FFC000"/>
                </a:solidFill>
                <a:effectLst>
                  <a:outerShdw blurRad="38100" dist="38100" dir="2700000" algn="tl">
                    <a:srgbClr val="000000">
                      <a:alpha val="43137"/>
                    </a:srgbClr>
                  </a:outerShdw>
                </a:effectLst>
                <a:latin typeface="+mj-lt"/>
              </a:rPr>
              <a:t>.</a:t>
            </a:r>
          </a:p>
        </p:txBody>
      </p:sp>
    </p:spTree>
    <p:extLst>
      <p:ext uri="{BB962C8B-B14F-4D97-AF65-F5344CB8AC3E}">
        <p14:creationId xmlns:p14="http://schemas.microsoft.com/office/powerpoint/2010/main" val="4219229063"/>
      </p:ext>
    </p:extLst>
  </p:cSld>
  <p:clrMapOvr>
    <a:masterClrMapping/>
  </p:clrMapOvr>
  <p:transition advClick="0" advTm="7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1187624" y="3284984"/>
            <a:ext cx="6982544" cy="72251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5" name="Содержимое 4" descr="Рисунок1.jpg"/>
          <p:cNvPicPr>
            <a:picLocks noChangeAspect="1"/>
          </p:cNvPicPr>
          <p:nvPr/>
        </p:nvPicPr>
        <p:blipFill>
          <a:blip r:embed="rId2"/>
          <a:stretch>
            <a:fillRect/>
          </a:stretch>
        </p:blipFill>
        <p:spPr bwMode="auto">
          <a:xfrm>
            <a:off x="4499992" y="1842786"/>
            <a:ext cx="4535453" cy="4183350"/>
          </a:xfrm>
          <a:prstGeom prst="rect">
            <a:avLst/>
          </a:prstGeom>
          <a:noFill/>
          <a:ln w="38100">
            <a:solidFill>
              <a:srgbClr val="FF0000"/>
            </a:solidFill>
            <a:miter lim="800000"/>
            <a:headEnd/>
            <a:tailEnd/>
          </a:ln>
        </p:spPr>
      </p:pic>
      <p:sp>
        <p:nvSpPr>
          <p:cNvPr id="2" name="Прямоугольник 1"/>
          <p:cNvSpPr/>
          <p:nvPr/>
        </p:nvSpPr>
        <p:spPr>
          <a:xfrm>
            <a:off x="251519" y="4149080"/>
            <a:ext cx="4092631" cy="1815882"/>
          </a:xfrm>
          <a:prstGeom prst="rect">
            <a:avLst/>
          </a:prstGeom>
        </p:spPr>
        <p:txBody>
          <a:bodyPr wrap="square">
            <a:spAutoFit/>
          </a:bodyPr>
          <a:lstStyle/>
          <a:p>
            <a:r>
              <a:rPr lang="ru-RU" sz="28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Впервые собаки </a:t>
            </a:r>
            <a:endParaRPr lang="ru-RU" sz="28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a:p>
            <a:r>
              <a:rPr lang="ru-RU" sz="28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идут </a:t>
            </a:r>
            <a:r>
              <a:rPr lang="ru-RU" sz="28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рядом с </a:t>
            </a:r>
            <a:r>
              <a:rPr lang="ru-RU" sz="28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человеком</a:t>
            </a:r>
          </a:p>
          <a:p>
            <a:r>
              <a:rPr lang="ru-RU" sz="28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на Параде Победы</a:t>
            </a:r>
          </a:p>
          <a:p>
            <a:r>
              <a:rPr lang="ru-RU" sz="28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24 </a:t>
            </a:r>
            <a:r>
              <a:rPr lang="ru-RU" sz="28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июля 1945 года</a:t>
            </a:r>
            <a:endParaRPr lang="ru-RU" sz="2800" b="1" dirty="0">
              <a:solidFill>
                <a:srgbClr val="FFC000"/>
              </a:solidFill>
              <a:effectLst>
                <a:outerShdw blurRad="38100" dist="38100" dir="2700000" algn="tl">
                  <a:srgbClr val="000000">
                    <a:alpha val="43137"/>
                  </a:srgbClr>
                </a:outerShdw>
              </a:effectLst>
            </a:endParaRPr>
          </a:p>
        </p:txBody>
      </p:sp>
      <p:pic>
        <p:nvPicPr>
          <p:cNvPr id="9" name="Picture 4"/>
          <p:cNvPicPr>
            <a:picLocks noChangeAspect="1" noChangeArrowheads="1"/>
          </p:cNvPicPr>
          <p:nvPr/>
        </p:nvPicPr>
        <p:blipFill>
          <a:blip r:embed="rId3" cstate="print"/>
          <a:srcRect/>
          <a:stretch>
            <a:fillRect/>
          </a:stretch>
        </p:blipFill>
        <p:spPr bwMode="auto">
          <a:xfrm>
            <a:off x="89650" y="100459"/>
            <a:ext cx="4254500" cy="3184525"/>
          </a:xfrm>
          <a:prstGeom prst="rect">
            <a:avLst/>
          </a:prstGeom>
          <a:noFill/>
          <a:ln w="38100">
            <a:solidFill>
              <a:srgbClr val="FF0000"/>
            </a:solidFill>
            <a:miter lim="800000"/>
            <a:headEnd/>
            <a:tailEnd/>
          </a:ln>
        </p:spPr>
      </p:pic>
    </p:spTree>
    <p:extLst>
      <p:ext uri="{BB962C8B-B14F-4D97-AF65-F5344CB8AC3E}">
        <p14:creationId xmlns:p14="http://schemas.microsoft.com/office/powerpoint/2010/main" val="2281743877"/>
      </p:ext>
    </p:extLst>
  </p:cSld>
  <p:clrMapOvr>
    <a:masterClrMapping/>
  </p:clrMapOvr>
  <p:transition advClick="0" advTm="7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7"/>
          <p:cNvPicPr>
            <a:picLocks noChangeAspect="1" noChangeArrowheads="1"/>
          </p:cNvPicPr>
          <p:nvPr/>
        </p:nvPicPr>
        <p:blipFill>
          <a:blip r:embed="rId2" cstate="email"/>
          <a:srcRect/>
          <a:stretch>
            <a:fillRect/>
          </a:stretch>
        </p:blipFill>
        <p:spPr bwMode="auto">
          <a:xfrm>
            <a:off x="5435974" y="4000504"/>
            <a:ext cx="3619500" cy="2714625"/>
          </a:xfrm>
          <a:prstGeom prst="rect">
            <a:avLst/>
          </a:prstGeom>
          <a:noFill/>
          <a:ln w="38100">
            <a:solidFill>
              <a:srgbClr val="FF0000"/>
            </a:solidFill>
            <a:miter lim="800000"/>
            <a:headEnd/>
            <a:tailEnd/>
          </a:ln>
        </p:spPr>
      </p:pic>
      <p:pic>
        <p:nvPicPr>
          <p:cNvPr id="6147" name="Picture 3" descr="C:\Documents and Settings\Администратор\Рабочий стол\животные на войне\d52dca988eadce8937032d8fbca_prev.jpg"/>
          <p:cNvPicPr>
            <a:picLocks noChangeAspect="1" noChangeArrowheads="1"/>
          </p:cNvPicPr>
          <p:nvPr/>
        </p:nvPicPr>
        <p:blipFill>
          <a:blip r:embed="rId3" cstate="email"/>
          <a:srcRect/>
          <a:stretch>
            <a:fillRect/>
          </a:stretch>
        </p:blipFill>
        <p:spPr bwMode="auto">
          <a:xfrm>
            <a:off x="127838" y="78233"/>
            <a:ext cx="3987997" cy="2791598"/>
          </a:xfrm>
          <a:prstGeom prst="rect">
            <a:avLst/>
          </a:prstGeom>
          <a:noFill/>
          <a:ln w="38100">
            <a:solidFill>
              <a:srgbClr val="FF0000"/>
            </a:solidFill>
            <a:miter lim="800000"/>
            <a:headEnd/>
            <a:tailEnd/>
          </a:ln>
        </p:spPr>
      </p:pic>
      <p:sp>
        <p:nvSpPr>
          <p:cNvPr id="2" name="Заголовок 1"/>
          <p:cNvSpPr>
            <a:spLocks noGrp="1"/>
          </p:cNvSpPr>
          <p:nvPr>
            <p:ph type="ctrTitle"/>
          </p:nvPr>
        </p:nvSpPr>
        <p:spPr>
          <a:xfrm>
            <a:off x="3500430" y="214290"/>
            <a:ext cx="5643570" cy="1857388"/>
          </a:xfrm>
        </p:spPr>
        <p:txBody>
          <a:bodyPr/>
          <a:lstStyle/>
          <a:p>
            <a:pPr fontAlgn="auto">
              <a:spcAft>
                <a:spcPts val="0"/>
              </a:spcAft>
              <a:defRPr/>
            </a:pPr>
            <a:r>
              <a:rPr lang="ru-RU" sz="2800" dirty="0" smtClean="0">
                <a:solidFill>
                  <a:schemeClr val="accent3"/>
                </a:solidFill>
              </a:rPr>
              <a:t>Во время Великой Отечественной войны собаки:</a:t>
            </a:r>
            <a:endParaRPr lang="ru-RU" sz="2800" dirty="0">
              <a:solidFill>
                <a:schemeClr val="accent3"/>
              </a:solidFill>
            </a:endParaRPr>
          </a:p>
        </p:txBody>
      </p:sp>
      <p:sp>
        <p:nvSpPr>
          <p:cNvPr id="3" name="Подзаголовок 2"/>
          <p:cNvSpPr>
            <a:spLocks noGrp="1"/>
          </p:cNvSpPr>
          <p:nvPr>
            <p:ph type="subTitle" idx="1"/>
          </p:nvPr>
        </p:nvSpPr>
        <p:spPr>
          <a:xfrm>
            <a:off x="3851920" y="2285992"/>
            <a:ext cx="5292080" cy="752475"/>
          </a:xfrm>
        </p:spPr>
        <p:txBody>
          <a:bodyPr rtlCol="0">
            <a:normAutofit fontScale="85000" lnSpcReduction="20000"/>
          </a:bodyPr>
          <a:lstStyle/>
          <a:p>
            <a:pPr fontAlgn="auto">
              <a:spcAft>
                <a:spcPts val="0"/>
              </a:spcAft>
              <a:buFont typeface="Wingdings 2"/>
              <a:buNone/>
              <a:defRPr/>
            </a:pPr>
            <a:r>
              <a:rPr lang="ru-RU" dirty="0" smtClean="0">
                <a:latin typeface="+mj-lt"/>
              </a:rPr>
              <a:t>Вытащили с поля боя </a:t>
            </a:r>
            <a:endParaRPr lang="ru-RU" dirty="0" smtClean="0">
              <a:latin typeface="+mj-lt"/>
            </a:endParaRPr>
          </a:p>
          <a:p>
            <a:pPr fontAlgn="auto">
              <a:spcAft>
                <a:spcPts val="0"/>
              </a:spcAft>
              <a:buFont typeface="Wingdings 2"/>
              <a:buNone/>
              <a:defRPr/>
            </a:pPr>
            <a:r>
              <a:rPr lang="ru-RU" dirty="0" smtClean="0">
                <a:latin typeface="+mj-lt"/>
              </a:rPr>
              <a:t>около </a:t>
            </a:r>
            <a:r>
              <a:rPr lang="ru-RU" dirty="0" smtClean="0">
                <a:solidFill>
                  <a:srgbClr val="FF0000"/>
                </a:solidFill>
                <a:latin typeface="+mj-lt"/>
              </a:rPr>
              <a:t>700 тыс. </a:t>
            </a:r>
            <a:r>
              <a:rPr lang="ru-RU" dirty="0" smtClean="0">
                <a:latin typeface="+mj-lt"/>
              </a:rPr>
              <a:t>раненых</a:t>
            </a:r>
            <a:endParaRPr lang="ru-RU" dirty="0">
              <a:latin typeface="+mj-lt"/>
            </a:endParaRPr>
          </a:p>
        </p:txBody>
      </p:sp>
      <p:sp>
        <p:nvSpPr>
          <p:cNvPr id="6" name="Подзаголовок 2"/>
          <p:cNvSpPr txBox="1">
            <a:spLocks/>
          </p:cNvSpPr>
          <p:nvPr/>
        </p:nvSpPr>
        <p:spPr>
          <a:xfrm>
            <a:off x="0" y="1357298"/>
            <a:ext cx="5986463" cy="857250"/>
          </a:xfrm>
          <a:prstGeom prst="rect">
            <a:avLst/>
          </a:prstGeom>
        </p:spPr>
        <p:txBody>
          <a:bodyPr>
            <a:normAutofit/>
          </a:bodyPr>
          <a:lstStyle/>
          <a:p>
            <a:pPr algn="ctr" fontAlgn="auto">
              <a:spcBef>
                <a:spcPct val="20000"/>
              </a:spcBef>
              <a:spcAft>
                <a:spcPts val="0"/>
              </a:spcAft>
              <a:buClr>
                <a:schemeClr val="tx2"/>
              </a:buClr>
              <a:buSzPct val="50000"/>
              <a:buFont typeface="Wingdings 2"/>
              <a:buNone/>
              <a:defRPr/>
            </a:pPr>
            <a:endParaRPr lang="ru-RU" sz="2800" dirty="0">
              <a:solidFill>
                <a:schemeClr val="tx1">
                  <a:tint val="75000"/>
                </a:schemeClr>
              </a:solidFill>
              <a:latin typeface="+mn-lt"/>
            </a:endParaRPr>
          </a:p>
        </p:txBody>
      </p:sp>
      <p:sp>
        <p:nvSpPr>
          <p:cNvPr id="7" name="Подзаголовок 2"/>
          <p:cNvSpPr txBox="1">
            <a:spLocks/>
          </p:cNvSpPr>
          <p:nvPr/>
        </p:nvSpPr>
        <p:spPr>
          <a:xfrm>
            <a:off x="714348" y="3000372"/>
            <a:ext cx="5986463" cy="752475"/>
          </a:xfrm>
          <a:prstGeom prst="rect">
            <a:avLst/>
          </a:prstGeom>
        </p:spPr>
        <p:txBody>
          <a:bodyPr>
            <a:normAutofit/>
          </a:bodyPr>
          <a:lstStyle/>
          <a:p>
            <a:pPr algn="ctr" fontAlgn="auto">
              <a:spcBef>
                <a:spcPct val="20000"/>
              </a:spcBef>
              <a:spcAft>
                <a:spcPts val="0"/>
              </a:spcAft>
              <a:buClr>
                <a:schemeClr val="tx2"/>
              </a:buClr>
              <a:buSzPct val="50000"/>
              <a:buFont typeface="Wingdings 2"/>
              <a:buNone/>
              <a:defRPr/>
            </a:pPr>
            <a:r>
              <a:rPr lang="ru-RU" sz="2800" dirty="0">
                <a:solidFill>
                  <a:schemeClr val="tx1">
                    <a:tint val="75000"/>
                  </a:schemeClr>
                </a:solidFill>
                <a:latin typeface="+mj-lt"/>
              </a:rPr>
              <a:t>Нашли </a:t>
            </a:r>
            <a:r>
              <a:rPr lang="ru-RU" sz="2800" dirty="0">
                <a:solidFill>
                  <a:srgbClr val="FF0000"/>
                </a:solidFill>
                <a:latin typeface="+mj-lt"/>
              </a:rPr>
              <a:t>4 миллиона </a:t>
            </a:r>
            <a:r>
              <a:rPr lang="ru-RU" sz="2800" dirty="0">
                <a:solidFill>
                  <a:schemeClr val="tx1">
                    <a:tint val="75000"/>
                  </a:schemeClr>
                </a:solidFill>
                <a:latin typeface="+mj-lt"/>
              </a:rPr>
              <a:t>мин и фугасов</a:t>
            </a:r>
          </a:p>
        </p:txBody>
      </p:sp>
      <p:sp>
        <p:nvSpPr>
          <p:cNvPr id="8" name="Подзаголовок 2"/>
          <p:cNvSpPr txBox="1">
            <a:spLocks/>
          </p:cNvSpPr>
          <p:nvPr/>
        </p:nvSpPr>
        <p:spPr>
          <a:xfrm>
            <a:off x="1" y="3500438"/>
            <a:ext cx="9429719" cy="752475"/>
          </a:xfrm>
          <a:prstGeom prst="rect">
            <a:avLst/>
          </a:prstGeom>
        </p:spPr>
        <p:txBody>
          <a:bodyPr/>
          <a:lstStyle/>
          <a:p>
            <a:pPr fontAlgn="auto">
              <a:spcBef>
                <a:spcPct val="20000"/>
              </a:spcBef>
              <a:spcAft>
                <a:spcPts val="0"/>
              </a:spcAft>
              <a:buClr>
                <a:schemeClr val="tx2"/>
              </a:buClr>
              <a:buSzPct val="50000"/>
              <a:buFont typeface="Wingdings 2"/>
              <a:buNone/>
              <a:defRPr/>
            </a:pPr>
            <a:r>
              <a:rPr lang="ru-RU" sz="2800" dirty="0">
                <a:solidFill>
                  <a:schemeClr val="tx1">
                    <a:tint val="75000"/>
                  </a:schemeClr>
                </a:solidFill>
                <a:latin typeface="+mj-lt"/>
              </a:rPr>
              <a:t>Участвовали в разминировании </a:t>
            </a:r>
            <a:r>
              <a:rPr lang="ru-RU" sz="2800" dirty="0">
                <a:solidFill>
                  <a:srgbClr val="FF0000"/>
                </a:solidFill>
                <a:latin typeface="+mj-lt"/>
              </a:rPr>
              <a:t>300 </a:t>
            </a:r>
            <a:r>
              <a:rPr lang="ru-RU" sz="2800" dirty="0">
                <a:solidFill>
                  <a:schemeClr val="tx1">
                    <a:tint val="75000"/>
                  </a:schemeClr>
                </a:solidFill>
                <a:latin typeface="+mj-lt"/>
              </a:rPr>
              <a:t>крупных </a:t>
            </a:r>
            <a:r>
              <a:rPr lang="ru-RU" sz="2800" dirty="0" smtClean="0">
                <a:solidFill>
                  <a:schemeClr val="tx1">
                    <a:tint val="75000"/>
                  </a:schemeClr>
                </a:solidFill>
                <a:latin typeface="+mj-lt"/>
              </a:rPr>
              <a:t>городов </a:t>
            </a:r>
            <a:endParaRPr lang="ru-RU" sz="2800" dirty="0">
              <a:solidFill>
                <a:schemeClr val="tx1">
                  <a:tint val="75000"/>
                </a:schemeClr>
              </a:solidFill>
              <a:latin typeface="+mj-lt"/>
            </a:endParaRPr>
          </a:p>
          <a:p>
            <a:pPr fontAlgn="auto">
              <a:spcBef>
                <a:spcPct val="20000"/>
              </a:spcBef>
              <a:spcAft>
                <a:spcPts val="0"/>
              </a:spcAft>
              <a:buClr>
                <a:schemeClr val="tx2"/>
              </a:buClr>
              <a:buSzPct val="50000"/>
              <a:buFont typeface="Wingdings 2"/>
              <a:buNone/>
              <a:defRPr/>
            </a:pPr>
            <a:endParaRPr lang="ru-RU" sz="2800" i="1" dirty="0">
              <a:solidFill>
                <a:schemeClr val="tx1">
                  <a:tint val="75000"/>
                </a:schemeClr>
              </a:solidFill>
              <a:latin typeface="+mn-lt"/>
            </a:endParaRPr>
          </a:p>
        </p:txBody>
      </p:sp>
      <p:sp>
        <p:nvSpPr>
          <p:cNvPr id="9" name="Подзаголовок 2"/>
          <p:cNvSpPr txBox="1">
            <a:spLocks/>
          </p:cNvSpPr>
          <p:nvPr/>
        </p:nvSpPr>
        <p:spPr>
          <a:xfrm>
            <a:off x="0" y="4000504"/>
            <a:ext cx="8786813" cy="928694"/>
          </a:xfrm>
          <a:prstGeom prst="rect">
            <a:avLst/>
          </a:prstGeom>
        </p:spPr>
        <p:txBody>
          <a:bodyPr>
            <a:noAutofit/>
          </a:bodyPr>
          <a:lstStyle/>
          <a:p>
            <a:pPr fontAlgn="auto">
              <a:spcBef>
                <a:spcPct val="20000"/>
              </a:spcBef>
              <a:spcAft>
                <a:spcPts val="0"/>
              </a:spcAft>
              <a:buClr>
                <a:schemeClr val="tx2"/>
              </a:buClr>
              <a:buSzPct val="50000"/>
              <a:buFont typeface="Wingdings 2"/>
              <a:buNone/>
              <a:defRPr/>
            </a:pPr>
            <a:r>
              <a:rPr lang="ru-RU" sz="2800" dirty="0">
                <a:solidFill>
                  <a:schemeClr val="tx1">
                    <a:tint val="75000"/>
                  </a:schemeClr>
                </a:solidFill>
                <a:latin typeface="+mj-lt"/>
              </a:rPr>
              <a:t>В боевой обстановке доставили </a:t>
            </a:r>
            <a:endParaRPr lang="ru-RU" sz="2800" dirty="0" smtClean="0">
              <a:solidFill>
                <a:schemeClr val="tx1">
                  <a:tint val="75000"/>
                </a:schemeClr>
              </a:solidFill>
              <a:latin typeface="+mj-lt"/>
            </a:endParaRPr>
          </a:p>
          <a:p>
            <a:pPr fontAlgn="auto">
              <a:spcBef>
                <a:spcPct val="20000"/>
              </a:spcBef>
              <a:spcAft>
                <a:spcPts val="0"/>
              </a:spcAft>
              <a:buClr>
                <a:schemeClr val="tx2"/>
              </a:buClr>
              <a:buSzPct val="50000"/>
              <a:buFont typeface="Wingdings 2"/>
              <a:buNone/>
              <a:defRPr/>
            </a:pPr>
            <a:r>
              <a:rPr lang="ru-RU" sz="2800" dirty="0" smtClean="0">
                <a:solidFill>
                  <a:srgbClr val="FF0000"/>
                </a:solidFill>
                <a:latin typeface="+mj-lt"/>
              </a:rPr>
              <a:t>200 </a:t>
            </a:r>
            <a:r>
              <a:rPr lang="ru-RU" sz="2800" dirty="0">
                <a:solidFill>
                  <a:srgbClr val="FF0000"/>
                </a:solidFill>
                <a:latin typeface="+mj-lt"/>
              </a:rPr>
              <a:t>тыс.</a:t>
            </a:r>
            <a:r>
              <a:rPr lang="ru-RU" sz="2800" dirty="0">
                <a:solidFill>
                  <a:schemeClr val="tx1">
                    <a:tint val="75000"/>
                  </a:schemeClr>
                </a:solidFill>
                <a:latin typeface="+mj-lt"/>
              </a:rPr>
              <a:t> </a:t>
            </a:r>
            <a:r>
              <a:rPr lang="ru-RU" sz="2800" dirty="0" smtClean="0">
                <a:solidFill>
                  <a:schemeClr val="tx1">
                    <a:tint val="75000"/>
                  </a:schemeClr>
                </a:solidFill>
                <a:latin typeface="+mj-lt"/>
              </a:rPr>
              <a:t> документов</a:t>
            </a:r>
            <a:endParaRPr lang="ru-RU" sz="2800" dirty="0">
              <a:solidFill>
                <a:schemeClr val="tx1">
                  <a:tint val="75000"/>
                </a:schemeClr>
              </a:solidFill>
              <a:latin typeface="+mj-lt"/>
            </a:endParaRPr>
          </a:p>
        </p:txBody>
      </p:sp>
      <p:sp>
        <p:nvSpPr>
          <p:cNvPr id="10" name="Подзаголовок 2"/>
          <p:cNvSpPr txBox="1">
            <a:spLocks/>
          </p:cNvSpPr>
          <p:nvPr/>
        </p:nvSpPr>
        <p:spPr>
          <a:xfrm>
            <a:off x="0" y="5000636"/>
            <a:ext cx="8929688" cy="928694"/>
          </a:xfrm>
          <a:prstGeom prst="rect">
            <a:avLst/>
          </a:prstGeom>
        </p:spPr>
        <p:txBody>
          <a:bodyPr>
            <a:noAutofit/>
          </a:bodyPr>
          <a:lstStyle/>
          <a:p>
            <a:pPr fontAlgn="auto">
              <a:spcBef>
                <a:spcPct val="20000"/>
              </a:spcBef>
              <a:spcAft>
                <a:spcPts val="0"/>
              </a:spcAft>
              <a:buClr>
                <a:schemeClr val="tx2"/>
              </a:buClr>
              <a:buSzPct val="50000"/>
              <a:buFont typeface="Wingdings 2"/>
              <a:buNone/>
              <a:defRPr/>
            </a:pPr>
            <a:r>
              <a:rPr lang="ru-RU" sz="2800" dirty="0" smtClean="0">
                <a:solidFill>
                  <a:schemeClr val="tx1">
                    <a:tint val="75000"/>
                  </a:schemeClr>
                </a:solidFill>
                <a:latin typeface="+mj-lt"/>
              </a:rPr>
              <a:t>Проложили </a:t>
            </a:r>
            <a:r>
              <a:rPr lang="ru-RU" sz="2800" dirty="0" smtClean="0">
                <a:solidFill>
                  <a:srgbClr val="FF0000"/>
                </a:solidFill>
                <a:latin typeface="+mj-lt"/>
              </a:rPr>
              <a:t>8 тысяч километров </a:t>
            </a:r>
          </a:p>
          <a:p>
            <a:pPr fontAlgn="auto">
              <a:spcBef>
                <a:spcPct val="20000"/>
              </a:spcBef>
              <a:spcAft>
                <a:spcPts val="0"/>
              </a:spcAft>
              <a:buClr>
                <a:schemeClr val="tx2"/>
              </a:buClr>
              <a:buSzPct val="50000"/>
              <a:buFont typeface="Wingdings 2"/>
              <a:buNone/>
              <a:defRPr/>
            </a:pPr>
            <a:r>
              <a:rPr lang="ru-RU" sz="2800" dirty="0" smtClean="0">
                <a:solidFill>
                  <a:schemeClr val="tx1">
                    <a:tint val="75000"/>
                  </a:schemeClr>
                </a:solidFill>
                <a:latin typeface="+mj-lt"/>
              </a:rPr>
              <a:t>телефонного кабеля</a:t>
            </a:r>
            <a:endParaRPr lang="ru-RU" sz="2800" dirty="0">
              <a:solidFill>
                <a:schemeClr val="tx1">
                  <a:tint val="75000"/>
                </a:schemeClr>
              </a:solidFill>
              <a:latin typeface="+mj-lt"/>
            </a:endParaRPr>
          </a:p>
        </p:txBody>
      </p:sp>
      <p:sp>
        <p:nvSpPr>
          <p:cNvPr id="11" name="Подзаголовок 2"/>
          <p:cNvSpPr txBox="1">
            <a:spLocks/>
          </p:cNvSpPr>
          <p:nvPr/>
        </p:nvSpPr>
        <p:spPr>
          <a:xfrm>
            <a:off x="1" y="6000769"/>
            <a:ext cx="5796136" cy="857232"/>
          </a:xfrm>
          <a:prstGeom prst="rect">
            <a:avLst/>
          </a:prstGeom>
        </p:spPr>
        <p:txBody>
          <a:bodyPr>
            <a:normAutofit fontScale="92500"/>
          </a:bodyPr>
          <a:lstStyle/>
          <a:p>
            <a:pPr fontAlgn="auto">
              <a:spcBef>
                <a:spcPct val="20000"/>
              </a:spcBef>
              <a:spcAft>
                <a:spcPts val="0"/>
              </a:spcAft>
              <a:buClr>
                <a:schemeClr val="tx2"/>
              </a:buClr>
              <a:buSzPct val="50000"/>
              <a:buFont typeface="Wingdings 2"/>
              <a:buNone/>
              <a:defRPr/>
            </a:pPr>
            <a:r>
              <a:rPr lang="ru-RU" sz="2800" dirty="0">
                <a:solidFill>
                  <a:schemeClr val="tx1">
                    <a:tint val="75000"/>
                  </a:schemeClr>
                </a:solidFill>
                <a:latin typeface="+mj-lt"/>
              </a:rPr>
              <a:t>Уничтожили </a:t>
            </a:r>
            <a:r>
              <a:rPr lang="ru-RU" sz="2800" dirty="0">
                <a:solidFill>
                  <a:srgbClr val="FF0000"/>
                </a:solidFill>
                <a:latin typeface="+mj-lt"/>
              </a:rPr>
              <a:t>300 </a:t>
            </a:r>
            <a:r>
              <a:rPr lang="ru-RU" sz="2800" dirty="0">
                <a:solidFill>
                  <a:schemeClr val="tx1">
                    <a:tint val="75000"/>
                  </a:schemeClr>
                </a:solidFill>
                <a:latin typeface="+mj-lt"/>
              </a:rPr>
              <a:t>вражеских танков</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ox(in)">
                                      <p:cBhvr>
                                        <p:cTn id="7" dur="2000"/>
                                        <p:tgtEl>
                                          <p:spTgt spid="6147"/>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amond(in)">
                                      <p:cBhvr>
                                        <p:cTn id="15" dur="1000"/>
                                        <p:tgtEl>
                                          <p:spTgt spid="3">
                                            <p:txEl>
                                              <p:pRg st="0" end="0"/>
                                            </p:txEl>
                                          </p:spTgt>
                                        </p:tgtEl>
                                      </p:cBhvr>
                                    </p:animEffect>
                                  </p:childTnLst>
                                </p:cTn>
                              </p:par>
                            </p:childTnLst>
                          </p:cTn>
                        </p:par>
                        <p:par>
                          <p:cTn id="16" fill="hold">
                            <p:stCondLst>
                              <p:cond delay="5000"/>
                            </p:stCondLst>
                            <p:childTnLst>
                              <p:par>
                                <p:cTn id="17" presetID="8"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amond(in)">
                                      <p:cBhvr>
                                        <p:cTn id="19" dur="1000"/>
                                        <p:tgtEl>
                                          <p:spTgt spid="3">
                                            <p:txEl>
                                              <p:pRg st="1" end="1"/>
                                            </p:txEl>
                                          </p:spTgt>
                                        </p:tgtEl>
                                      </p:cBhvr>
                                    </p:animEffect>
                                  </p:childTnLst>
                                </p:cTn>
                              </p:par>
                            </p:childTnLst>
                          </p:cTn>
                        </p:par>
                        <p:par>
                          <p:cTn id="20" fill="hold">
                            <p:stCondLst>
                              <p:cond delay="6000"/>
                            </p:stCondLst>
                            <p:childTnLst>
                              <p:par>
                                <p:cTn id="21" presetID="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0-#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7000"/>
                            </p:stCondLst>
                            <p:childTnLst>
                              <p:par>
                                <p:cTn id="26" presetID="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0-#ppt_w/2"/>
                                          </p:val>
                                        </p:tav>
                                        <p:tav tm="100000">
                                          <p:val>
                                            <p:strVal val="#ppt_x"/>
                                          </p:val>
                                        </p:tav>
                                      </p:tavLst>
                                    </p:anim>
                                    <p:anim calcmode="lin" valueType="num">
                                      <p:cBhvr additive="base">
                                        <p:cTn id="29" dur="1000" fill="hold"/>
                                        <p:tgtEl>
                                          <p:spTgt spid="8"/>
                                        </p:tgtEl>
                                        <p:attrNameLst>
                                          <p:attrName>ppt_y</p:attrName>
                                        </p:attrNameLst>
                                      </p:cBhvr>
                                      <p:tavLst>
                                        <p:tav tm="0">
                                          <p:val>
                                            <p:strVal val="#ppt_y"/>
                                          </p:val>
                                        </p:tav>
                                        <p:tav tm="100000">
                                          <p:val>
                                            <p:strVal val="#ppt_y"/>
                                          </p:val>
                                        </p:tav>
                                      </p:tavLst>
                                    </p:anim>
                                  </p:childTnLst>
                                </p:cTn>
                              </p:par>
                            </p:childTnLst>
                          </p:cTn>
                        </p:par>
                        <p:par>
                          <p:cTn id="30" fill="hold">
                            <p:stCondLst>
                              <p:cond delay="8000"/>
                            </p:stCondLst>
                            <p:childTnLst>
                              <p:par>
                                <p:cTn id="31" presetID="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0-#ppt_w/2"/>
                                          </p:val>
                                        </p:tav>
                                        <p:tav tm="100000">
                                          <p:val>
                                            <p:strVal val="#ppt_x"/>
                                          </p:val>
                                        </p:tav>
                                      </p:tavLst>
                                    </p:anim>
                                    <p:anim calcmode="lin" valueType="num">
                                      <p:cBhvr additive="base">
                                        <p:cTn id="34" dur="100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900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1000" fill="hold"/>
                                        <p:tgtEl>
                                          <p:spTgt spid="10"/>
                                        </p:tgtEl>
                                        <p:attrNameLst>
                                          <p:attrName>ppt_x</p:attrName>
                                        </p:attrNameLst>
                                      </p:cBhvr>
                                      <p:tavLst>
                                        <p:tav tm="0">
                                          <p:val>
                                            <p:strVal val="0-#ppt_w/2"/>
                                          </p:val>
                                        </p:tav>
                                        <p:tav tm="100000">
                                          <p:val>
                                            <p:strVal val="#ppt_x"/>
                                          </p:val>
                                        </p:tav>
                                      </p:tavLst>
                                    </p:anim>
                                    <p:anim calcmode="lin" valueType="num">
                                      <p:cBhvr additive="base">
                                        <p:cTn id="39" dur="1000" fill="hold"/>
                                        <p:tgtEl>
                                          <p:spTgt spid="10"/>
                                        </p:tgtEl>
                                        <p:attrNameLst>
                                          <p:attrName>ppt_y</p:attrName>
                                        </p:attrNameLst>
                                      </p:cBhvr>
                                      <p:tavLst>
                                        <p:tav tm="0">
                                          <p:val>
                                            <p:strVal val="#ppt_y"/>
                                          </p:val>
                                        </p:tav>
                                        <p:tav tm="100000">
                                          <p:val>
                                            <p:strVal val="#ppt_y"/>
                                          </p:val>
                                        </p:tav>
                                      </p:tavLst>
                                    </p:anim>
                                  </p:childTnLst>
                                </p:cTn>
                              </p:par>
                            </p:childTnLst>
                          </p:cTn>
                        </p:par>
                        <p:par>
                          <p:cTn id="40" fill="hold">
                            <p:stCondLst>
                              <p:cond delay="10000"/>
                            </p:stCondLst>
                            <p:childTnLst>
                              <p:par>
                                <p:cTn id="41" presetID="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000" fill="hold"/>
                                        <p:tgtEl>
                                          <p:spTgt spid="11"/>
                                        </p:tgtEl>
                                        <p:attrNameLst>
                                          <p:attrName>ppt_x</p:attrName>
                                        </p:attrNameLst>
                                      </p:cBhvr>
                                      <p:tavLst>
                                        <p:tav tm="0">
                                          <p:val>
                                            <p:strVal val="0-#ppt_w/2"/>
                                          </p:val>
                                        </p:tav>
                                        <p:tav tm="100000">
                                          <p:val>
                                            <p:strVal val="#ppt_x"/>
                                          </p:val>
                                        </p:tav>
                                      </p:tavLst>
                                    </p:anim>
                                    <p:anim calcmode="lin" valueType="num">
                                      <p:cBhvr additive="base">
                                        <p:cTn id="4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03848" y="0"/>
            <a:ext cx="4968632" cy="1037330"/>
          </a:xfrm>
        </p:spPr>
        <p:txBody>
          <a:bodyPr>
            <a:normAutofit fontScale="90000"/>
          </a:bodyPr>
          <a:lstStyle/>
          <a:p>
            <a:pPr fontAlgn="auto">
              <a:spcAft>
                <a:spcPts val="0"/>
              </a:spcAft>
              <a:defRPr/>
            </a:pPr>
            <a:r>
              <a:rPr lang="ru-RU" altLang="en-US" sz="2800" dirty="0" smtClean="0">
                <a:solidFill>
                  <a:schemeClr val="accent3"/>
                </a:solidFill>
              </a:rPr>
              <a:t/>
            </a:r>
            <a:br>
              <a:rPr lang="ru-RU" altLang="en-US" sz="2800" dirty="0" smtClean="0">
                <a:solidFill>
                  <a:schemeClr val="accent3"/>
                </a:solidFill>
              </a:rPr>
            </a:br>
            <a:r>
              <a:rPr lang="ru-RU" altLang="en-US" sz="3100" dirty="0" smtClean="0">
                <a:solidFill>
                  <a:schemeClr val="accent3"/>
                </a:solidFill>
              </a:rPr>
              <a:t>          Памятник собакам</a:t>
            </a:r>
            <a:r>
              <a:rPr lang="ru-RU" altLang="en-US" sz="3100" dirty="0">
                <a:solidFill>
                  <a:schemeClr val="accent3"/>
                </a:solidFill>
              </a:rPr>
              <a:t/>
            </a:r>
            <a:br>
              <a:rPr lang="ru-RU" altLang="en-US" sz="3100" dirty="0">
                <a:solidFill>
                  <a:schemeClr val="accent3"/>
                </a:solidFill>
              </a:rPr>
            </a:br>
            <a:endParaRPr lang="ru-RU" sz="3100" dirty="0">
              <a:solidFill>
                <a:schemeClr val="accent3"/>
              </a:solidFill>
            </a:endParaRPr>
          </a:p>
        </p:txBody>
      </p:sp>
      <p:sp>
        <p:nvSpPr>
          <p:cNvPr id="9" name="Заголовок 1"/>
          <p:cNvSpPr txBox="1">
            <a:spLocks/>
          </p:cNvSpPr>
          <p:nvPr/>
        </p:nvSpPr>
        <p:spPr>
          <a:xfrm>
            <a:off x="0" y="3214686"/>
            <a:ext cx="9144000" cy="642942"/>
          </a:xfrm>
          <a:prstGeom prst="rect">
            <a:avLst/>
          </a:prstGeom>
        </p:spPr>
        <p:txBody>
          <a:bodyPr anchor="ctr"/>
          <a:lstStyle/>
          <a:p>
            <a:pPr algn="ctr" fontAlgn="auto">
              <a:spcAft>
                <a:spcPts val="0"/>
              </a:spcAft>
              <a:defRPr/>
            </a:pPr>
            <a:endParaRPr lang="ru-RU" altLang="en-US" sz="2800" b="1" dirty="0">
              <a:ln w="19050">
                <a:solidFill>
                  <a:schemeClr val="tx2">
                    <a:tint val="5000"/>
                  </a:schemeClr>
                </a:solidFill>
                <a:prstDash val="solid"/>
              </a:ln>
              <a:solidFill>
                <a:schemeClr val="accent3"/>
              </a:solidFill>
              <a:effectLst>
                <a:outerShdw blurRad="50800" dist="50800" dir="7500000" algn="tl">
                  <a:srgbClr val="000000">
                    <a:shade val="5000"/>
                    <a:alpha val="35000"/>
                  </a:srgbClr>
                </a:outerShdw>
              </a:effectLst>
              <a:latin typeface="+mj-lt"/>
              <a:ea typeface="+mj-ea"/>
              <a:cs typeface="+mj-cs"/>
            </a:endParaRPr>
          </a:p>
        </p:txBody>
      </p:sp>
      <p:pic>
        <p:nvPicPr>
          <p:cNvPr id="8" name="Содержимое 4" descr="47966607_image.jpg"/>
          <p:cNvPicPr>
            <a:picLocks noChangeAspect="1"/>
          </p:cNvPicPr>
          <p:nvPr/>
        </p:nvPicPr>
        <p:blipFill>
          <a:blip r:embed="rId2"/>
          <a:stretch>
            <a:fillRect/>
          </a:stretch>
        </p:blipFill>
        <p:spPr bwMode="auto">
          <a:xfrm>
            <a:off x="104669" y="1989763"/>
            <a:ext cx="4755363" cy="4718476"/>
          </a:xfrm>
          <a:prstGeom prst="rect">
            <a:avLst/>
          </a:prstGeom>
          <a:noFill/>
          <a:ln w="38100">
            <a:solidFill>
              <a:srgbClr val="FF0000"/>
            </a:solidFill>
            <a:miter lim="800000"/>
            <a:headEnd/>
            <a:tailEnd/>
          </a:ln>
        </p:spPr>
      </p:pic>
      <p:sp>
        <p:nvSpPr>
          <p:cNvPr id="3" name="Прямоугольник 2"/>
          <p:cNvSpPr/>
          <p:nvPr/>
        </p:nvSpPr>
        <p:spPr>
          <a:xfrm>
            <a:off x="5652120" y="1340768"/>
            <a:ext cx="3096344" cy="5355312"/>
          </a:xfrm>
          <a:prstGeom prst="rect">
            <a:avLst/>
          </a:prstGeom>
        </p:spPr>
        <p:txBody>
          <a:bodyPr wrap="square">
            <a:spAutoFit/>
          </a:bodyPr>
          <a:lstStyle/>
          <a:p>
            <a:pPr algn="ctr"/>
            <a:endParaRPr lang="ru-RU" b="1" dirty="0" smtClean="0">
              <a:solidFill>
                <a:srgbClr val="FFC000"/>
              </a:solidFill>
              <a:latin typeface="Tahoma" panose="020B0604030504040204" pitchFamily="34" charset="0"/>
              <a:cs typeface="Tahoma" panose="020B0604030504040204" pitchFamily="34" charset="0"/>
            </a:endParaRPr>
          </a:p>
          <a:p>
            <a:pPr algn="ctr"/>
            <a:endParaRPr lang="ru-RU" b="1" dirty="0">
              <a:solidFill>
                <a:srgbClr val="FFC000"/>
              </a:solidFill>
              <a:latin typeface="Tahoma" panose="020B0604030504040204" pitchFamily="34" charset="0"/>
              <a:cs typeface="Tahoma" panose="020B0604030504040204" pitchFamily="34" charset="0"/>
            </a:endParaRPr>
          </a:p>
          <a:p>
            <a:pPr algn="ctr"/>
            <a:r>
              <a:rPr lang="ru-RU" b="1" dirty="0" smtClean="0">
                <a:solidFill>
                  <a:srgbClr val="FFC000"/>
                </a:solidFill>
                <a:latin typeface="Tahoma" panose="020B0604030504040204" pitchFamily="34" charset="0"/>
                <a:cs typeface="Tahoma" panose="020B0604030504040204" pitchFamily="34" charset="0"/>
              </a:rPr>
              <a:t>Военным </a:t>
            </a:r>
            <a:r>
              <a:rPr lang="ru-RU" b="1" dirty="0">
                <a:solidFill>
                  <a:srgbClr val="FFC000"/>
                </a:solidFill>
                <a:latin typeface="Tahoma" panose="020B0604030504040204" pitchFamily="34" charset="0"/>
                <a:cs typeface="Tahoma" panose="020B0604030504040204" pitchFamily="34" charset="0"/>
              </a:rPr>
              <a:t>животным у нас в России и в других странах установлены памятники. </a:t>
            </a:r>
          </a:p>
          <a:p>
            <a:pPr algn="ctr"/>
            <a:r>
              <a:rPr lang="ru-RU" b="1" dirty="0" smtClean="0">
                <a:solidFill>
                  <a:srgbClr val="FFC000"/>
                </a:solidFill>
                <a:latin typeface="Tahoma" panose="020B0604030504040204" pitchFamily="34" charset="0"/>
                <a:cs typeface="Tahoma" panose="020B0604030504040204" pitchFamily="34" charset="0"/>
              </a:rPr>
              <a:t>В </a:t>
            </a:r>
            <a:r>
              <a:rPr lang="ru-RU" b="1" dirty="0">
                <a:solidFill>
                  <a:srgbClr val="FFC000"/>
                </a:solidFill>
                <a:latin typeface="Tahoma" panose="020B0604030504040204" pitchFamily="34" charset="0"/>
                <a:cs typeface="Tahoma" panose="020B0604030504040204" pitchFamily="34" charset="0"/>
              </a:rPr>
              <a:t>Колтушах под Санкт-Петербургом стоит памятник нашим верным фронтовым помощникам - военным собакам. Это право они заслужили своей кровью и спасенными жизнями людей</a:t>
            </a:r>
            <a:r>
              <a:rPr lang="ru-RU" b="1" dirty="0" smtClean="0">
                <a:solidFill>
                  <a:srgbClr val="FFC000"/>
                </a:solidFill>
                <a:latin typeface="Tahoma" panose="020B0604030504040204" pitchFamily="34" charset="0"/>
                <a:cs typeface="Tahoma" panose="020B0604030504040204" pitchFamily="34" charset="0"/>
              </a:rPr>
              <a:t>.</a:t>
            </a:r>
          </a:p>
          <a:p>
            <a:pPr algn="ctr"/>
            <a:endParaRPr lang="ru-RU" b="1" dirty="0">
              <a:solidFill>
                <a:srgbClr val="FFC000"/>
              </a:solidFill>
              <a:latin typeface="Tahoma" panose="020B0604030504040204" pitchFamily="34" charset="0"/>
              <a:cs typeface="Tahoma" panose="020B0604030504040204" pitchFamily="34" charset="0"/>
            </a:endParaRPr>
          </a:p>
          <a:p>
            <a:pPr algn="ctr"/>
            <a:endParaRPr lang="ru-RU" b="1" dirty="0" smtClean="0">
              <a:solidFill>
                <a:srgbClr val="FFC000"/>
              </a:solidFill>
              <a:latin typeface="Tahoma" panose="020B0604030504040204" pitchFamily="34" charset="0"/>
              <a:cs typeface="Tahoma" panose="020B0604030504040204" pitchFamily="34" charset="0"/>
            </a:endParaRPr>
          </a:p>
          <a:p>
            <a:pPr algn="ctr"/>
            <a:endParaRPr lang="ru-RU" b="1" dirty="0">
              <a:solidFill>
                <a:srgbClr val="FFC000"/>
              </a:solidFill>
              <a:latin typeface="Tahoma" panose="020B0604030504040204" pitchFamily="34" charset="0"/>
              <a:cs typeface="Tahoma" panose="020B0604030504040204" pitchFamily="34" charset="0"/>
            </a:endParaRPr>
          </a:p>
          <a:p>
            <a:pPr algn="ctr"/>
            <a:endParaRPr lang="ru-RU" b="1" dirty="0">
              <a:solidFill>
                <a:srgbClr val="FFC000"/>
              </a:solidFill>
              <a:latin typeface="Tahoma" panose="020B0604030504040204" pitchFamily="34" charset="0"/>
              <a:cs typeface="Tahoma" panose="020B0604030504040204" pitchFamily="34" charset="0"/>
            </a:endParaRPr>
          </a:p>
        </p:txBody>
      </p:sp>
      <p:pic>
        <p:nvPicPr>
          <p:cNvPr id="6" name="Picture 3"/>
          <p:cNvPicPr>
            <a:picLocks noChangeAspect="1" noChangeArrowheads="1"/>
          </p:cNvPicPr>
          <p:nvPr/>
        </p:nvPicPr>
        <p:blipFill>
          <a:blip r:embed="rId3" cstate="email"/>
          <a:srcRect/>
          <a:stretch>
            <a:fillRect/>
          </a:stretch>
        </p:blipFill>
        <p:spPr bwMode="auto">
          <a:xfrm>
            <a:off x="6442" y="16441"/>
            <a:ext cx="2571750" cy="1785938"/>
          </a:xfrm>
          <a:prstGeom prst="rect">
            <a:avLst/>
          </a:prstGeom>
          <a:noFill/>
          <a:ln w="9525">
            <a:noFill/>
            <a:miter lim="800000"/>
            <a:headEnd/>
            <a:tailEnd/>
          </a:ln>
        </p:spPr>
      </p:pic>
    </p:spTree>
    <p:extLst>
      <p:ext uri="{BB962C8B-B14F-4D97-AF65-F5344CB8AC3E}">
        <p14:creationId xmlns:p14="http://schemas.microsoft.com/office/powerpoint/2010/main" val="2771511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2000"/>
                                        <p:tgtEl>
                                          <p:spTgt spid="2"/>
                                        </p:tgtEl>
                                      </p:cBhvr>
                                    </p:animEffect>
                                  </p:childTnLst>
                                </p:cTn>
                              </p:par>
                            </p:childTnLst>
                          </p:cTn>
                        </p:par>
                        <p:par>
                          <p:cTn id="8" fill="hold">
                            <p:stCondLst>
                              <p:cond delay="2000"/>
                            </p:stCondLst>
                            <p:childTnLst>
                              <p:par>
                                <p:cTn id="9" presetID="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1+#ppt_w/2"/>
                                          </p:val>
                                        </p:tav>
                                        <p:tav tm="100000">
                                          <p:val>
                                            <p:strVal val="#ppt_x"/>
                                          </p:val>
                                        </p:tav>
                                      </p:tavLst>
                                    </p:anim>
                                    <p:anim calcmode="lin" valueType="num">
                                      <p:cBhvr additive="base">
                                        <p:cTn id="12"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3834571" y="404664"/>
            <a:ext cx="4982506" cy="2505075"/>
          </a:xfrm>
          <a:prstGeom prst="rect">
            <a:avLst/>
          </a:prstGeom>
          <a:noFill/>
          <a:ln w="38100">
            <a:solidFill>
              <a:srgbClr val="FF0000"/>
            </a:solidFill>
            <a:miter lim="800000"/>
            <a:headEnd/>
            <a:tailEnd/>
          </a:ln>
        </p:spPr>
      </p:pic>
      <p:sp>
        <p:nvSpPr>
          <p:cNvPr id="2" name="Заголовок 1"/>
          <p:cNvSpPr>
            <a:spLocks noGrp="1"/>
          </p:cNvSpPr>
          <p:nvPr>
            <p:ph type="ctrTitle"/>
          </p:nvPr>
        </p:nvSpPr>
        <p:spPr>
          <a:xfrm>
            <a:off x="3419872" y="3429000"/>
            <a:ext cx="3223862" cy="2592288"/>
          </a:xfrm>
        </p:spPr>
        <p:txBody>
          <a:bodyPr>
            <a:noAutofit/>
          </a:bodyPr>
          <a:lstStyle/>
          <a:p>
            <a:pPr algn="l" fontAlgn="auto">
              <a:spcAft>
                <a:spcPts val="0"/>
              </a:spcAft>
              <a:defRPr/>
            </a:pPr>
            <a:r>
              <a:rPr lang="ru-RU" sz="4000" dirty="0" smtClean="0">
                <a:solidFill>
                  <a:schemeClr val="accent3"/>
                </a:solidFill>
              </a:rPr>
              <a:t>Лошади </a:t>
            </a:r>
            <a:br>
              <a:rPr lang="ru-RU" sz="4000" dirty="0" smtClean="0">
                <a:solidFill>
                  <a:schemeClr val="accent3"/>
                </a:solidFill>
              </a:rPr>
            </a:br>
            <a:r>
              <a:rPr lang="ru-RU" sz="4000" dirty="0" smtClean="0">
                <a:solidFill>
                  <a:schemeClr val="accent3"/>
                </a:solidFill>
              </a:rPr>
              <a:t>на войне</a:t>
            </a:r>
            <a:endParaRPr lang="ru-RU" sz="4000" dirty="0">
              <a:solidFill>
                <a:schemeClr val="accent3"/>
              </a:solidFill>
            </a:endParaRPr>
          </a:p>
        </p:txBody>
      </p:sp>
      <p:pic>
        <p:nvPicPr>
          <p:cNvPr id="6" name="Picture 4" descr="https://avatars.mds.yandex.net/get-zen_doc/1922981/pub_5d8a080dbd639600afcaeb72_5d8c76f5e4fff000ae983b06/scale_1200"/>
          <p:cNvPicPr>
            <a:picLocks noChangeAspect="1" noChangeArrowheads="1"/>
          </p:cNvPicPr>
          <p:nvPr/>
        </p:nvPicPr>
        <p:blipFill>
          <a:blip r:embed="rId3" cstate="print"/>
          <a:srcRect/>
          <a:stretch>
            <a:fillRect/>
          </a:stretch>
        </p:blipFill>
        <p:spPr bwMode="auto">
          <a:xfrm flipH="1">
            <a:off x="6079001" y="3110216"/>
            <a:ext cx="2738076" cy="3552100"/>
          </a:xfrm>
          <a:prstGeom prst="rect">
            <a:avLst/>
          </a:prstGeom>
          <a:noFill/>
          <a:ln w="38100">
            <a:solidFill>
              <a:srgbClr val="FF0000"/>
            </a:solidFill>
          </a:ln>
        </p:spPr>
      </p:pic>
      <p:pic>
        <p:nvPicPr>
          <p:cNvPr id="7170" name="Picture 2" descr="G:\животные в ВОвойне\img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82505"/>
            <a:ext cx="3175000" cy="4889500"/>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2000"/>
                                        <p:tgtEl>
                                          <p:spTgt spid="2"/>
                                        </p:tgtEl>
                                      </p:cBhvr>
                                    </p:animEffect>
                                  </p:childTnLst>
                                </p:cTn>
                              </p:par>
                            </p:childTnLst>
                          </p:cTn>
                        </p:par>
                        <p:par>
                          <p:cTn id="8" fill="hold">
                            <p:stCondLst>
                              <p:cond delay="2000"/>
                            </p:stCondLst>
                            <p:childTnLst>
                              <p:par>
                                <p:cTn id="9" presetID="16" presetClass="entr" presetSubtype="2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arn(inHorizontal)">
                                      <p:cBhvr>
                                        <p:cTn id="1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srcRect/>
          <a:stretch>
            <a:fillRect/>
          </a:stretch>
        </p:blipFill>
        <p:spPr bwMode="auto">
          <a:xfrm>
            <a:off x="179512" y="3777724"/>
            <a:ext cx="4071937" cy="2787113"/>
          </a:xfrm>
          <a:prstGeom prst="rect">
            <a:avLst/>
          </a:prstGeom>
          <a:noFill/>
          <a:ln w="38100">
            <a:solidFill>
              <a:srgbClr val="FF0000"/>
            </a:solidFill>
            <a:miter lim="800000"/>
            <a:headEnd/>
            <a:tailEnd/>
          </a:ln>
        </p:spPr>
      </p:pic>
      <p:sp>
        <p:nvSpPr>
          <p:cNvPr id="2" name="Заголовок 1"/>
          <p:cNvSpPr>
            <a:spLocks noGrp="1"/>
          </p:cNvSpPr>
          <p:nvPr>
            <p:ph type="ctrTitle"/>
          </p:nvPr>
        </p:nvSpPr>
        <p:spPr>
          <a:xfrm>
            <a:off x="3923928" y="285728"/>
            <a:ext cx="5220072" cy="1143008"/>
          </a:xfrm>
        </p:spPr>
        <p:txBody>
          <a:bodyPr>
            <a:noAutofit/>
          </a:bodyPr>
          <a:lstStyle/>
          <a:p>
            <a:pPr fontAlgn="auto">
              <a:spcAft>
                <a:spcPts val="0"/>
              </a:spcAft>
              <a:defRPr/>
            </a:pPr>
            <a:r>
              <a:rPr lang="ru-RU" altLang="en-US" sz="2800" dirty="0">
                <a:solidFill>
                  <a:schemeClr val="accent3"/>
                </a:solidFill>
              </a:rPr>
              <a:t>Лошадей применяли как транспортную силу</a:t>
            </a:r>
            <a:br>
              <a:rPr lang="ru-RU" altLang="en-US" sz="2800" dirty="0">
                <a:solidFill>
                  <a:schemeClr val="accent3"/>
                </a:solidFill>
              </a:rPr>
            </a:br>
            <a:endParaRPr lang="ru-RU" sz="2800" dirty="0">
              <a:solidFill>
                <a:schemeClr val="accent3"/>
              </a:solidFill>
            </a:endParaRPr>
          </a:p>
        </p:txBody>
      </p:sp>
      <p:sp>
        <p:nvSpPr>
          <p:cNvPr id="7" name="Заголовок 1"/>
          <p:cNvSpPr txBox="1">
            <a:spLocks/>
          </p:cNvSpPr>
          <p:nvPr/>
        </p:nvSpPr>
        <p:spPr>
          <a:xfrm>
            <a:off x="4429124" y="4357694"/>
            <a:ext cx="4714876" cy="1303554"/>
          </a:xfrm>
          <a:prstGeom prst="rect">
            <a:avLst/>
          </a:prstGeom>
        </p:spPr>
        <p:txBody>
          <a:bodyPr anchor="ctr"/>
          <a:lstStyle/>
          <a:p>
            <a:pPr algn="ctr" fontAlgn="auto">
              <a:spcAft>
                <a:spcPts val="0"/>
              </a:spcAft>
              <a:defRPr/>
            </a:pPr>
            <a:endParaRPr lang="ru-RU" altLang="en-US" sz="2800" b="1" dirty="0" smtClean="0">
              <a:ln w="19050">
                <a:solidFill>
                  <a:schemeClr val="tx2">
                    <a:tint val="5000"/>
                  </a:schemeClr>
                </a:solidFill>
                <a:prstDash val="solid"/>
              </a:ln>
              <a:solidFill>
                <a:schemeClr val="accent3"/>
              </a:solidFill>
              <a:effectLst>
                <a:outerShdw blurRad="50800" dist="50800" dir="7500000" algn="tl">
                  <a:srgbClr val="000000">
                    <a:shade val="5000"/>
                    <a:alpha val="35000"/>
                  </a:srgbClr>
                </a:outerShdw>
              </a:effectLst>
              <a:latin typeface="+mj-lt"/>
              <a:ea typeface="+mj-ea"/>
              <a:cs typeface="+mj-cs"/>
            </a:endParaRPr>
          </a:p>
        </p:txBody>
      </p:sp>
      <p:pic>
        <p:nvPicPr>
          <p:cNvPr id="8" name="Picture 4" descr="ysteztq_MKs"/>
          <p:cNvPicPr>
            <a:picLocks noChangeAspect="1" noChangeArrowheads="1"/>
          </p:cNvPicPr>
          <p:nvPr/>
        </p:nvPicPr>
        <p:blipFill>
          <a:blip r:embed="rId3" cstate="print"/>
          <a:srcRect/>
          <a:stretch>
            <a:fillRect/>
          </a:stretch>
        </p:blipFill>
        <p:spPr bwMode="auto">
          <a:xfrm>
            <a:off x="116977" y="116632"/>
            <a:ext cx="3341369" cy="2173889"/>
          </a:xfrm>
          <a:prstGeom prst="rect">
            <a:avLst/>
          </a:prstGeom>
          <a:noFill/>
          <a:ln w="38100">
            <a:solidFill>
              <a:srgbClr val="FF0000"/>
            </a:solidFill>
          </a:ln>
        </p:spPr>
      </p:pic>
      <p:pic>
        <p:nvPicPr>
          <p:cNvPr id="10" name="Picture 2" descr="https://broneboy.ru/wp-content/uploads/zis3-17.jpg"/>
          <p:cNvPicPr>
            <a:picLocks noChangeAspect="1" noChangeArrowheads="1"/>
          </p:cNvPicPr>
          <p:nvPr/>
        </p:nvPicPr>
        <p:blipFill>
          <a:blip r:embed="rId4" cstate="print"/>
          <a:srcRect/>
          <a:stretch>
            <a:fillRect/>
          </a:stretch>
        </p:blipFill>
        <p:spPr bwMode="auto">
          <a:xfrm>
            <a:off x="4429124" y="3777724"/>
            <a:ext cx="4520582" cy="2787113"/>
          </a:xfrm>
          <a:prstGeom prst="rect">
            <a:avLst/>
          </a:prstGeom>
          <a:noFill/>
          <a:ln w="38100">
            <a:solidFill>
              <a:srgbClr val="FF0000"/>
            </a:solidFill>
          </a:ln>
        </p:spPr>
      </p:pic>
      <p:pic>
        <p:nvPicPr>
          <p:cNvPr id="11" name="Picture 6" descr="https://www.proza.ru/pics/2016/02/24/1416.jpg"/>
          <p:cNvPicPr>
            <a:picLocks noChangeAspect="1" noChangeArrowheads="1"/>
          </p:cNvPicPr>
          <p:nvPr/>
        </p:nvPicPr>
        <p:blipFill>
          <a:blip r:embed="rId5" cstate="print"/>
          <a:srcRect/>
          <a:stretch>
            <a:fillRect/>
          </a:stretch>
        </p:blipFill>
        <p:spPr bwMode="auto">
          <a:xfrm>
            <a:off x="3563888" y="1265620"/>
            <a:ext cx="5343298" cy="2377693"/>
          </a:xfrm>
          <a:prstGeom prst="rect">
            <a:avLst/>
          </a:prstGeom>
          <a:noFill/>
          <a:ln w="38100">
            <a:solidFill>
              <a:srgbClr val="FF0000"/>
            </a:solidFill>
          </a:ln>
        </p:spPr>
      </p:pic>
    </p:spTree>
    <p:extLst>
      <p:ext uri="{BB962C8B-B14F-4D97-AF65-F5344CB8AC3E}">
        <p14:creationId xmlns:p14="http://schemas.microsoft.com/office/powerpoint/2010/main" val="24847812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2000"/>
                                        <p:tgtEl>
                                          <p:spTgt spid="2"/>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2000"/>
                                        <p:tgtEl>
                                          <p:spTgt spid="7"/>
                                        </p:tgtEl>
                                      </p:cBhvr>
                                    </p:animEffect>
                                  </p:childTnLst>
                                </p:cTn>
                              </p:par>
                            </p:childTnLst>
                          </p:cTn>
                        </p:par>
                        <p:par>
                          <p:cTn id="12" fill="hold">
                            <p:stCondLst>
                              <p:cond delay="4000"/>
                            </p:stCondLst>
                            <p:childTnLst>
                              <p:par>
                                <p:cTn id="13" presetID="14" presetClass="entr" presetSubtype="10" fill="hold" nodeType="after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randombar(horizontal)">
                                      <p:cBhvr>
                                        <p:cTn id="15"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2"/>
          <p:cNvSpPr txBox="1">
            <a:spLocks/>
          </p:cNvSpPr>
          <p:nvPr/>
        </p:nvSpPr>
        <p:spPr>
          <a:xfrm>
            <a:off x="4357688" y="1214438"/>
            <a:ext cx="4786312" cy="1857375"/>
          </a:xfrm>
          <a:prstGeom prst="rect">
            <a:avLst/>
          </a:prstGeom>
        </p:spPr>
        <p:txBody>
          <a:bodyPr/>
          <a:lstStyle/>
          <a:p>
            <a:pPr algn="ctr" fontAlgn="auto">
              <a:spcBef>
                <a:spcPct val="20000"/>
              </a:spcBef>
              <a:spcAft>
                <a:spcPts val="0"/>
              </a:spcAft>
              <a:buClr>
                <a:schemeClr val="tx2"/>
              </a:buClr>
              <a:buSzPct val="50000"/>
              <a:buFont typeface="Wingdings 2"/>
              <a:buNone/>
              <a:defRPr/>
            </a:pPr>
            <a:endParaRPr lang="ru-RU" sz="2800" dirty="0">
              <a:solidFill>
                <a:schemeClr val="accent4">
                  <a:lumMod val="75000"/>
                </a:schemeClr>
              </a:solidFill>
              <a:latin typeface="Arial Black" pitchFamily="34" charset="0"/>
            </a:endParaRPr>
          </a:p>
        </p:txBody>
      </p:sp>
      <p:sp>
        <p:nvSpPr>
          <p:cNvPr id="8" name="Подзаголовок 2"/>
          <p:cNvSpPr txBox="1">
            <a:spLocks/>
          </p:cNvSpPr>
          <p:nvPr/>
        </p:nvSpPr>
        <p:spPr>
          <a:xfrm>
            <a:off x="0" y="3143250"/>
            <a:ext cx="6400800" cy="571500"/>
          </a:xfrm>
          <a:prstGeom prst="rect">
            <a:avLst/>
          </a:prstGeom>
        </p:spPr>
        <p:txBody>
          <a:bodyPr>
            <a:normAutofit/>
          </a:bodyPr>
          <a:lstStyle/>
          <a:p>
            <a:pPr fontAlgn="auto">
              <a:spcBef>
                <a:spcPct val="20000"/>
              </a:spcBef>
              <a:spcAft>
                <a:spcPts val="0"/>
              </a:spcAft>
              <a:buClr>
                <a:schemeClr val="tx2"/>
              </a:buClr>
              <a:buSzPct val="80000"/>
              <a:defRPr/>
            </a:pPr>
            <a:endParaRPr lang="ru-RU" sz="2400" dirty="0">
              <a:solidFill>
                <a:schemeClr val="accent4">
                  <a:lumMod val="75000"/>
                </a:schemeClr>
              </a:solidFill>
              <a:latin typeface="Arial Black" pitchFamily="34" charset="0"/>
            </a:endParaRPr>
          </a:p>
        </p:txBody>
      </p:sp>
      <p:sp>
        <p:nvSpPr>
          <p:cNvPr id="9" name="Подзаголовок 2"/>
          <p:cNvSpPr txBox="1">
            <a:spLocks/>
          </p:cNvSpPr>
          <p:nvPr/>
        </p:nvSpPr>
        <p:spPr>
          <a:xfrm>
            <a:off x="500063" y="3429000"/>
            <a:ext cx="6400800" cy="823913"/>
          </a:xfrm>
          <a:prstGeom prst="rect">
            <a:avLst/>
          </a:prstGeom>
        </p:spPr>
        <p:txBody>
          <a:bodyPr>
            <a:normAutofit/>
          </a:bodyPr>
          <a:lstStyle/>
          <a:p>
            <a:pPr algn="ctr" fontAlgn="auto">
              <a:spcBef>
                <a:spcPct val="20000"/>
              </a:spcBef>
              <a:spcAft>
                <a:spcPts val="0"/>
              </a:spcAft>
              <a:buClr>
                <a:schemeClr val="tx2"/>
              </a:buClr>
              <a:buSzPct val="50000"/>
              <a:buFont typeface="Wingdings 2"/>
              <a:buNone/>
              <a:defRPr/>
            </a:pPr>
            <a:endParaRPr lang="ru-RU" sz="2800" dirty="0">
              <a:solidFill>
                <a:schemeClr val="tx1">
                  <a:tint val="75000"/>
                </a:schemeClr>
              </a:solidFill>
              <a:latin typeface="+mn-lt"/>
            </a:endParaRPr>
          </a:p>
        </p:txBody>
      </p:sp>
      <p:sp>
        <p:nvSpPr>
          <p:cNvPr id="10" name="Подзаголовок 2"/>
          <p:cNvSpPr txBox="1">
            <a:spLocks/>
          </p:cNvSpPr>
          <p:nvPr/>
        </p:nvSpPr>
        <p:spPr>
          <a:xfrm>
            <a:off x="714348" y="3857628"/>
            <a:ext cx="8643937" cy="895350"/>
          </a:xfrm>
          <a:prstGeom prst="rect">
            <a:avLst/>
          </a:prstGeom>
        </p:spPr>
        <p:txBody>
          <a:bodyPr>
            <a:normAutofit/>
          </a:bodyPr>
          <a:lstStyle/>
          <a:p>
            <a:pPr fontAlgn="auto">
              <a:spcBef>
                <a:spcPct val="20000"/>
              </a:spcBef>
              <a:spcAft>
                <a:spcPts val="0"/>
              </a:spcAft>
              <a:buClr>
                <a:schemeClr val="tx2"/>
              </a:buClr>
              <a:buSzPct val="50000"/>
              <a:buFont typeface="Wingdings 2"/>
              <a:buNone/>
              <a:defRPr/>
            </a:pPr>
            <a:endParaRPr lang="ru-RU" sz="2800" dirty="0">
              <a:solidFill>
                <a:schemeClr val="tx1">
                  <a:tint val="75000"/>
                </a:schemeClr>
              </a:solidFill>
              <a:latin typeface="+mn-lt"/>
            </a:endParaRPr>
          </a:p>
          <a:p>
            <a:pPr algn="ctr" fontAlgn="auto">
              <a:spcBef>
                <a:spcPct val="20000"/>
              </a:spcBef>
              <a:spcAft>
                <a:spcPts val="0"/>
              </a:spcAft>
              <a:buClr>
                <a:schemeClr val="tx2"/>
              </a:buClr>
              <a:buSzPct val="50000"/>
              <a:buFont typeface="Wingdings 2"/>
              <a:buNone/>
              <a:defRPr/>
            </a:pPr>
            <a:endParaRPr lang="ru-RU" sz="2800" dirty="0">
              <a:solidFill>
                <a:schemeClr val="tx1">
                  <a:tint val="75000"/>
                </a:schemeClr>
              </a:solidFill>
              <a:latin typeface="+mn-lt"/>
            </a:endParaRPr>
          </a:p>
        </p:txBody>
      </p:sp>
      <p:sp>
        <p:nvSpPr>
          <p:cNvPr id="13" name="Подзаголовок 2"/>
          <p:cNvSpPr txBox="1">
            <a:spLocks noGrp="1"/>
          </p:cNvSpPr>
          <p:nvPr>
            <p:ph type="subTitle" idx="1"/>
          </p:nvPr>
        </p:nvSpPr>
        <p:spPr>
          <a:xfrm>
            <a:off x="5214938" y="3071813"/>
            <a:ext cx="2643187" cy="571500"/>
          </a:xfrm>
        </p:spPr>
        <p:txBody>
          <a:bodyPr rtlCol="0">
            <a:normAutofit/>
          </a:bodyPr>
          <a:lstStyle/>
          <a:p>
            <a:pPr algn="l" fontAlgn="auto">
              <a:spcAft>
                <a:spcPts val="0"/>
              </a:spcAft>
              <a:buSzPct val="100000"/>
              <a:buFont typeface="Wingdings 2"/>
              <a:buNone/>
              <a:defRPr/>
            </a:pPr>
            <a:r>
              <a:rPr lang="ru-RU" dirty="0" smtClean="0">
                <a:solidFill>
                  <a:srgbClr val="FF0000"/>
                </a:solidFill>
              </a:rPr>
              <a:t>      </a:t>
            </a:r>
            <a:endParaRPr lang="ru-RU" dirty="0"/>
          </a:p>
        </p:txBody>
      </p:sp>
      <p:sp>
        <p:nvSpPr>
          <p:cNvPr id="15" name="Подзаголовок 2"/>
          <p:cNvSpPr txBox="1">
            <a:spLocks/>
          </p:cNvSpPr>
          <p:nvPr/>
        </p:nvSpPr>
        <p:spPr>
          <a:xfrm>
            <a:off x="1143000" y="5214938"/>
            <a:ext cx="6400800" cy="895350"/>
          </a:xfrm>
          <a:prstGeom prst="rect">
            <a:avLst/>
          </a:prstGeom>
        </p:spPr>
        <p:txBody>
          <a:bodyPr>
            <a:normAutofit/>
          </a:bodyPr>
          <a:lstStyle/>
          <a:p>
            <a:pPr fontAlgn="auto">
              <a:spcBef>
                <a:spcPct val="20000"/>
              </a:spcBef>
              <a:spcAft>
                <a:spcPts val="0"/>
              </a:spcAft>
              <a:buClr>
                <a:schemeClr val="tx2"/>
              </a:buClr>
              <a:buSzPct val="50000"/>
              <a:buFont typeface="Wingdings 2"/>
              <a:buNone/>
              <a:defRPr/>
            </a:pPr>
            <a:endParaRPr lang="ru-RU" sz="2800" dirty="0">
              <a:solidFill>
                <a:schemeClr val="tx1">
                  <a:tint val="75000"/>
                </a:schemeClr>
              </a:solidFill>
              <a:latin typeface="+mn-lt"/>
            </a:endParaRPr>
          </a:p>
        </p:txBody>
      </p:sp>
      <p:sp>
        <p:nvSpPr>
          <p:cNvPr id="16" name="Подзаголовок 2"/>
          <p:cNvSpPr txBox="1">
            <a:spLocks/>
          </p:cNvSpPr>
          <p:nvPr/>
        </p:nvSpPr>
        <p:spPr>
          <a:xfrm>
            <a:off x="1928794" y="4214818"/>
            <a:ext cx="6400800" cy="642938"/>
          </a:xfrm>
          <a:prstGeom prst="rect">
            <a:avLst/>
          </a:prstGeom>
        </p:spPr>
        <p:txBody>
          <a:bodyPr>
            <a:normAutofit/>
          </a:bodyPr>
          <a:lstStyle/>
          <a:p>
            <a:pPr fontAlgn="auto">
              <a:spcBef>
                <a:spcPct val="20000"/>
              </a:spcBef>
              <a:spcAft>
                <a:spcPts val="0"/>
              </a:spcAft>
              <a:buClr>
                <a:schemeClr val="tx2"/>
              </a:buClr>
              <a:buSzPct val="50000"/>
              <a:buFont typeface="Wingdings 2"/>
              <a:buNone/>
              <a:defRPr/>
            </a:pPr>
            <a:endParaRPr lang="ru-RU" sz="2800" dirty="0">
              <a:solidFill>
                <a:schemeClr val="tx1">
                  <a:tint val="75000"/>
                </a:schemeClr>
              </a:solidFill>
              <a:latin typeface="+mn-lt"/>
            </a:endParaRPr>
          </a:p>
        </p:txBody>
      </p:sp>
      <p:sp>
        <p:nvSpPr>
          <p:cNvPr id="17" name="Подзаголовок 2"/>
          <p:cNvSpPr txBox="1">
            <a:spLocks/>
          </p:cNvSpPr>
          <p:nvPr/>
        </p:nvSpPr>
        <p:spPr>
          <a:xfrm>
            <a:off x="2500313" y="4286250"/>
            <a:ext cx="6400800" cy="714375"/>
          </a:xfrm>
          <a:prstGeom prst="rect">
            <a:avLst/>
          </a:prstGeom>
        </p:spPr>
        <p:txBody>
          <a:bodyPr>
            <a:normAutofit/>
          </a:bodyPr>
          <a:lstStyle/>
          <a:p>
            <a:pPr fontAlgn="auto">
              <a:spcBef>
                <a:spcPct val="20000"/>
              </a:spcBef>
              <a:spcAft>
                <a:spcPts val="0"/>
              </a:spcAft>
              <a:buClr>
                <a:schemeClr val="tx2"/>
              </a:buClr>
              <a:buSzPct val="50000"/>
              <a:buFont typeface="Wingdings 2"/>
              <a:buNone/>
              <a:defRPr/>
            </a:pPr>
            <a:endParaRPr lang="ru-RU" sz="2800" dirty="0">
              <a:solidFill>
                <a:schemeClr val="tx1">
                  <a:tint val="75000"/>
                </a:schemeClr>
              </a:solidFill>
              <a:latin typeface="+mn-lt"/>
            </a:endParaRPr>
          </a:p>
        </p:txBody>
      </p:sp>
      <p:sp>
        <p:nvSpPr>
          <p:cNvPr id="18" name="Подзаголовок 2"/>
          <p:cNvSpPr txBox="1">
            <a:spLocks/>
          </p:cNvSpPr>
          <p:nvPr/>
        </p:nvSpPr>
        <p:spPr>
          <a:xfrm>
            <a:off x="571500" y="3571876"/>
            <a:ext cx="8572500" cy="3109912"/>
          </a:xfrm>
          <a:prstGeom prst="rect">
            <a:avLst/>
          </a:prstGeom>
        </p:spPr>
        <p:txBody>
          <a:bodyPr>
            <a:normAutofit/>
          </a:bodyPr>
          <a:lstStyle/>
          <a:p>
            <a:pPr fontAlgn="auto">
              <a:spcBef>
                <a:spcPct val="20000"/>
              </a:spcBef>
              <a:spcAft>
                <a:spcPts val="0"/>
              </a:spcAft>
              <a:buClr>
                <a:schemeClr val="tx2"/>
              </a:buClr>
              <a:buSzPct val="50000"/>
              <a:buFont typeface="Wingdings 2"/>
              <a:buNone/>
              <a:defRPr/>
            </a:pPr>
            <a:endParaRPr lang="ru-RU" sz="2800" dirty="0">
              <a:latin typeface="+mn-lt"/>
            </a:endParaRPr>
          </a:p>
        </p:txBody>
      </p:sp>
      <p:pic>
        <p:nvPicPr>
          <p:cNvPr id="20" name="Picture 11" descr="https://pbs.twimg.com/media/BwYICaHIIAE5rjS.jpg:large"/>
          <p:cNvPicPr>
            <a:picLocks noChangeAspect="1" noChangeArrowheads="1"/>
          </p:cNvPicPr>
          <p:nvPr/>
        </p:nvPicPr>
        <p:blipFill>
          <a:blip r:embed="rId2" cstate="print"/>
          <a:srcRect/>
          <a:stretch>
            <a:fillRect/>
          </a:stretch>
        </p:blipFill>
        <p:spPr bwMode="auto">
          <a:xfrm>
            <a:off x="5036316" y="116632"/>
            <a:ext cx="3880867" cy="2955181"/>
          </a:xfrm>
          <a:prstGeom prst="rect">
            <a:avLst/>
          </a:prstGeom>
          <a:noFill/>
          <a:ln w="38100">
            <a:solidFill>
              <a:srgbClr val="FF0000"/>
            </a:solidFill>
          </a:ln>
        </p:spPr>
      </p:pic>
      <p:pic>
        <p:nvPicPr>
          <p:cNvPr id="21" name="Picture 5" descr="https://arma-models.ru/upload/iblock/a9f/a9f87ed798b730079d66bd10f7a0e53c.jpg"/>
          <p:cNvPicPr>
            <a:picLocks noChangeAspect="1" noChangeArrowheads="1"/>
          </p:cNvPicPr>
          <p:nvPr/>
        </p:nvPicPr>
        <p:blipFill>
          <a:blip r:embed="rId3" cstate="print"/>
          <a:srcRect/>
          <a:stretch>
            <a:fillRect/>
          </a:stretch>
        </p:blipFill>
        <p:spPr bwMode="auto">
          <a:xfrm>
            <a:off x="221031" y="3080175"/>
            <a:ext cx="4908163" cy="3601613"/>
          </a:xfrm>
          <a:prstGeom prst="rect">
            <a:avLst/>
          </a:prstGeom>
          <a:noFill/>
          <a:ln w="38100">
            <a:solidFill>
              <a:srgbClr val="FF0000"/>
            </a:solidFill>
          </a:ln>
        </p:spPr>
      </p:pic>
      <p:pic>
        <p:nvPicPr>
          <p:cNvPr id="22" name="Picture 7" descr="https://cont.ws/uploads/pic/2019/7/015-The-Pigeon-Archive.jpg"/>
          <p:cNvPicPr>
            <a:picLocks noChangeAspect="1" noChangeArrowheads="1"/>
          </p:cNvPicPr>
          <p:nvPr/>
        </p:nvPicPr>
        <p:blipFill>
          <a:blip r:embed="rId4" cstate="print"/>
          <a:srcRect/>
          <a:stretch>
            <a:fillRect/>
          </a:stretch>
        </p:blipFill>
        <p:spPr bwMode="auto">
          <a:xfrm>
            <a:off x="5448655" y="3311600"/>
            <a:ext cx="3391868" cy="3370188"/>
          </a:xfrm>
          <a:prstGeom prst="rect">
            <a:avLst/>
          </a:prstGeom>
          <a:noFill/>
          <a:ln w="38100">
            <a:solidFill>
              <a:srgbClr val="FF0000"/>
            </a:solidFill>
          </a:ln>
        </p:spPr>
      </p:pic>
      <p:pic>
        <p:nvPicPr>
          <p:cNvPr id="24" name="Picture 1" descr="C:\Users\Олег\Desktop\ЖИВОТНЫЕ на войне\maxresdefault.jpg"/>
          <p:cNvPicPr>
            <a:picLocks noChangeAspect="1" noChangeArrowheads="1"/>
          </p:cNvPicPr>
          <p:nvPr/>
        </p:nvPicPr>
        <p:blipFill>
          <a:blip r:embed="rId5" cstate="print"/>
          <a:srcRect/>
          <a:stretch>
            <a:fillRect/>
          </a:stretch>
        </p:blipFill>
        <p:spPr bwMode="auto">
          <a:xfrm>
            <a:off x="221031" y="116632"/>
            <a:ext cx="4479087" cy="2520279"/>
          </a:xfrm>
          <a:prstGeom prst="rect">
            <a:avLst/>
          </a:prstGeom>
          <a:noFill/>
          <a:ln w="38100">
            <a:solidFill>
              <a:srgbClr val="FF0000"/>
            </a:solidFill>
          </a:ln>
        </p:spPr>
      </p:pic>
    </p:spTree>
    <p:extLst>
      <p:ext uri="{BB962C8B-B14F-4D97-AF65-F5344CB8AC3E}">
        <p14:creationId xmlns:p14="http://schemas.microsoft.com/office/powerpoint/2010/main" val="35506550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2000"/>
                                        <p:tgtEl>
                                          <p:spTgt spid="6"/>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2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2" presetClass="entr" presetSubtype="4" fill="hold" grpId="0" nodeType="afterEffect" nodePh="1">
                                  <p:stCondLst>
                                    <p:cond delay="0"/>
                                  </p:stCondLst>
                                  <p:endCondLst>
                                    <p:cond evt="begin" delay="0">
                                      <p:tn val="14"/>
                                    </p:cond>
                                  </p:end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ppt_x"/>
                                          </p:val>
                                        </p:tav>
                                        <p:tav tm="100000">
                                          <p:val>
                                            <p:strVal val="#ppt_x"/>
                                          </p:val>
                                        </p:tav>
                                      </p:tavLst>
                                    </p:anim>
                                    <p:anim calcmode="lin" valueType="num">
                                      <p:cBhvr additive="base">
                                        <p:cTn id="17" dur="10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ID="2" presetClass="entr" presetSubtype="8" fill="hold" grpId="0" nodeType="afterEffect" nodePh="1">
                                  <p:stCondLst>
                                    <p:cond delay="0"/>
                                  </p:stCondLst>
                                  <p:endCondLst>
                                    <p:cond evt="begin" delay="0">
                                      <p:tn val="19"/>
                                    </p:cond>
                                  </p:end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0-#ppt_w/2"/>
                                          </p:val>
                                        </p:tav>
                                        <p:tav tm="100000">
                                          <p:val>
                                            <p:strVal val="#ppt_x"/>
                                          </p:val>
                                        </p:tav>
                                      </p:tavLst>
                                    </p:anim>
                                    <p:anim calcmode="lin" valueType="num">
                                      <p:cBhvr additive="base">
                                        <p:cTn id="22" dur="10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6000"/>
                            </p:stCondLst>
                            <p:childTnLst>
                              <p:par>
                                <p:cTn id="24" presetID="2" presetClass="entr" presetSubtype="8" fill="hold" grpId="0" nodeType="afterEffect" nodePh="1">
                                  <p:stCondLst>
                                    <p:cond delay="0"/>
                                  </p:stCondLst>
                                  <p:endCondLst>
                                    <p:cond evt="begin" delay="0">
                                      <p:tn val="24"/>
                                    </p:cond>
                                  </p:end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1000" fill="hold"/>
                                        <p:tgtEl>
                                          <p:spTgt spid="17"/>
                                        </p:tgtEl>
                                        <p:attrNameLst>
                                          <p:attrName>ppt_x</p:attrName>
                                        </p:attrNameLst>
                                      </p:cBhvr>
                                      <p:tavLst>
                                        <p:tav tm="0">
                                          <p:val>
                                            <p:strVal val="0-#ppt_w/2"/>
                                          </p:val>
                                        </p:tav>
                                        <p:tav tm="100000">
                                          <p:val>
                                            <p:strVal val="#ppt_x"/>
                                          </p:val>
                                        </p:tav>
                                      </p:tavLst>
                                    </p:anim>
                                    <p:anim calcmode="lin" valueType="num">
                                      <p:cBhvr additive="base">
                                        <p:cTn id="27" dur="1000" fill="hold"/>
                                        <p:tgtEl>
                                          <p:spTgt spid="17"/>
                                        </p:tgtEl>
                                        <p:attrNameLst>
                                          <p:attrName>ppt_y</p:attrName>
                                        </p:attrNameLst>
                                      </p:cBhvr>
                                      <p:tavLst>
                                        <p:tav tm="0">
                                          <p:val>
                                            <p:strVal val="#ppt_y"/>
                                          </p:val>
                                        </p:tav>
                                        <p:tav tm="100000">
                                          <p:val>
                                            <p:strVal val="#ppt_y"/>
                                          </p:val>
                                        </p:tav>
                                      </p:tavLst>
                                    </p:anim>
                                  </p:childTnLst>
                                </p:cTn>
                              </p:par>
                            </p:childTnLst>
                          </p:cTn>
                        </p:par>
                        <p:par>
                          <p:cTn id="28" fill="hold">
                            <p:stCondLst>
                              <p:cond delay="7000"/>
                            </p:stCondLst>
                            <p:childTnLst>
                              <p:par>
                                <p:cTn id="29" presetID="2" presetClass="entr" presetSubtype="8" fill="hold" grpId="0" nodeType="afterEffect" nodePh="1">
                                  <p:stCondLst>
                                    <p:cond delay="0"/>
                                  </p:stCondLst>
                                  <p:endCondLst>
                                    <p:cond evt="begin" delay="0">
                                      <p:tn val="29"/>
                                    </p:cond>
                                  </p:end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0-#ppt_w/2"/>
                                          </p:val>
                                        </p:tav>
                                        <p:tav tm="100000">
                                          <p:val>
                                            <p:strVal val="#ppt_x"/>
                                          </p:val>
                                        </p:tav>
                                      </p:tavLst>
                                    </p:anim>
                                    <p:anim calcmode="lin" valueType="num">
                                      <p:cBhvr additive="base">
                                        <p:cTn id="32" dur="10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8000"/>
                            </p:stCondLst>
                            <p:childTnLst>
                              <p:par>
                                <p:cTn id="34" presetID="2" presetClass="entr" presetSubtype="8" fill="hold" grpId="0" nodeType="afterEffect" nodePh="1">
                                  <p:stCondLst>
                                    <p:cond delay="0"/>
                                  </p:stCondLst>
                                  <p:endCondLst>
                                    <p:cond evt="begin" delay="0">
                                      <p:tn val="34"/>
                                    </p:cond>
                                  </p:end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1000" fill="hold"/>
                                        <p:tgtEl>
                                          <p:spTgt spid="15"/>
                                        </p:tgtEl>
                                        <p:attrNameLst>
                                          <p:attrName>ppt_x</p:attrName>
                                        </p:attrNameLst>
                                      </p:cBhvr>
                                      <p:tavLst>
                                        <p:tav tm="0">
                                          <p:val>
                                            <p:strVal val="0-#ppt_w/2"/>
                                          </p:val>
                                        </p:tav>
                                        <p:tav tm="100000">
                                          <p:val>
                                            <p:strVal val="#ppt_x"/>
                                          </p:val>
                                        </p:tav>
                                      </p:tavLst>
                                    </p:anim>
                                    <p:anim calcmode="lin" valueType="num">
                                      <p:cBhvr additive="base">
                                        <p:cTn id="37" dur="1000" fill="hold"/>
                                        <p:tgtEl>
                                          <p:spTgt spid="15"/>
                                        </p:tgtEl>
                                        <p:attrNameLst>
                                          <p:attrName>ppt_y</p:attrName>
                                        </p:attrNameLst>
                                      </p:cBhvr>
                                      <p:tavLst>
                                        <p:tav tm="0">
                                          <p:val>
                                            <p:strVal val="#ppt_y"/>
                                          </p:val>
                                        </p:tav>
                                        <p:tav tm="100000">
                                          <p:val>
                                            <p:strVal val="#ppt_y"/>
                                          </p:val>
                                        </p:tav>
                                      </p:tavLst>
                                    </p:anim>
                                  </p:childTnLst>
                                </p:cTn>
                              </p:par>
                            </p:childTnLst>
                          </p:cTn>
                        </p:par>
                        <p:par>
                          <p:cTn id="38" fill="hold">
                            <p:stCondLst>
                              <p:cond delay="9000"/>
                            </p:stCondLst>
                            <p:childTnLst>
                              <p:par>
                                <p:cTn id="39" presetID="2" presetClass="entr" presetSubtype="8" fill="hold" grpId="0" nodeType="afterEffect" nodePh="1">
                                  <p:stCondLst>
                                    <p:cond delay="0"/>
                                  </p:stCondLst>
                                  <p:endCondLst>
                                    <p:cond evt="begin" delay="0">
                                      <p:tn val="39"/>
                                    </p:cond>
                                  </p:end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3" grpId="0" build="p"/>
      <p:bldP spid="15"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email"/>
          <a:srcRect/>
          <a:stretch>
            <a:fillRect/>
          </a:stretch>
        </p:blipFill>
        <p:spPr bwMode="auto">
          <a:xfrm>
            <a:off x="212830" y="188640"/>
            <a:ext cx="3842257" cy="2926655"/>
          </a:xfrm>
          <a:prstGeom prst="rect">
            <a:avLst/>
          </a:prstGeom>
          <a:noFill/>
          <a:ln w="38100">
            <a:solidFill>
              <a:srgbClr val="FF0000"/>
            </a:solidFill>
            <a:miter lim="800000"/>
            <a:headEnd/>
            <a:tailEnd/>
          </a:ln>
        </p:spPr>
      </p:pic>
      <p:sp>
        <p:nvSpPr>
          <p:cNvPr id="2" name="Заголовок 1"/>
          <p:cNvSpPr>
            <a:spLocks noGrp="1"/>
          </p:cNvSpPr>
          <p:nvPr>
            <p:ph type="ctrTitle"/>
          </p:nvPr>
        </p:nvSpPr>
        <p:spPr>
          <a:xfrm>
            <a:off x="3923928" y="285728"/>
            <a:ext cx="5220072" cy="1143008"/>
          </a:xfrm>
        </p:spPr>
        <p:txBody>
          <a:bodyPr>
            <a:noAutofit/>
          </a:bodyPr>
          <a:lstStyle/>
          <a:p>
            <a:pPr fontAlgn="auto">
              <a:spcAft>
                <a:spcPts val="0"/>
              </a:spcAft>
              <a:defRPr/>
            </a:pPr>
            <a:r>
              <a:rPr lang="ru-RU" sz="2800" dirty="0" smtClean="0">
                <a:solidFill>
                  <a:schemeClr val="accent3"/>
                </a:solidFill>
              </a:rPr>
              <a:t>Лошади могли пройти там, где не пройдёт никакая другая техника</a:t>
            </a:r>
            <a:endParaRPr lang="ru-RU" sz="2800" dirty="0">
              <a:solidFill>
                <a:schemeClr val="accent3"/>
              </a:solidFill>
            </a:endParaRPr>
          </a:p>
        </p:txBody>
      </p:sp>
      <p:pic>
        <p:nvPicPr>
          <p:cNvPr id="2050" name="Picture 2"/>
          <p:cNvPicPr>
            <a:picLocks noChangeAspect="1" noChangeArrowheads="1"/>
          </p:cNvPicPr>
          <p:nvPr/>
        </p:nvPicPr>
        <p:blipFill>
          <a:blip r:embed="rId3" cstate="email"/>
          <a:srcRect/>
          <a:stretch>
            <a:fillRect/>
          </a:stretch>
        </p:blipFill>
        <p:spPr bwMode="auto">
          <a:xfrm>
            <a:off x="4868439" y="1571624"/>
            <a:ext cx="3836246" cy="2878037"/>
          </a:xfrm>
          <a:prstGeom prst="rect">
            <a:avLst/>
          </a:prstGeom>
          <a:noFill/>
          <a:ln w="38100">
            <a:solidFill>
              <a:srgbClr val="FF0000"/>
            </a:solidFill>
            <a:miter lim="800000"/>
            <a:headEnd/>
            <a:tailEnd/>
          </a:ln>
        </p:spPr>
      </p:pic>
      <p:sp>
        <p:nvSpPr>
          <p:cNvPr id="7" name="Заголовок 1"/>
          <p:cNvSpPr txBox="1">
            <a:spLocks/>
          </p:cNvSpPr>
          <p:nvPr/>
        </p:nvSpPr>
        <p:spPr>
          <a:xfrm>
            <a:off x="4429124" y="4357694"/>
            <a:ext cx="4714876" cy="1303554"/>
          </a:xfrm>
          <a:prstGeom prst="rect">
            <a:avLst/>
          </a:prstGeom>
        </p:spPr>
        <p:txBody>
          <a:bodyPr anchor="ctr"/>
          <a:lstStyle/>
          <a:p>
            <a:pPr algn="ctr" fontAlgn="auto">
              <a:spcAft>
                <a:spcPts val="0"/>
              </a:spcAft>
              <a:defRPr/>
            </a:pPr>
            <a:endParaRPr lang="ru-RU" altLang="en-US" sz="2800" b="1" dirty="0" smtClean="0">
              <a:ln w="19050">
                <a:solidFill>
                  <a:schemeClr val="tx2">
                    <a:tint val="5000"/>
                  </a:schemeClr>
                </a:solidFill>
                <a:prstDash val="solid"/>
              </a:ln>
              <a:solidFill>
                <a:schemeClr val="accent3"/>
              </a:solidFill>
              <a:effectLst>
                <a:outerShdw blurRad="50800" dist="50800" dir="7500000" algn="tl">
                  <a:srgbClr val="000000">
                    <a:shade val="5000"/>
                    <a:alpha val="35000"/>
                  </a:srgbClr>
                </a:outerShdw>
              </a:effectLst>
              <a:latin typeface="+mj-lt"/>
              <a:ea typeface="+mj-ea"/>
              <a:cs typeface="+mj-cs"/>
            </a:endParaRPr>
          </a:p>
        </p:txBody>
      </p:sp>
      <p:pic>
        <p:nvPicPr>
          <p:cNvPr id="9" name="Picture 4" descr="https://avatars.mds.yandex.net/get-pdb/1938902/95e3289e-6b08-443e-85b7-ca193dec092d/s1200"/>
          <p:cNvPicPr>
            <a:picLocks noChangeAspect="1" noChangeArrowheads="1"/>
          </p:cNvPicPr>
          <p:nvPr/>
        </p:nvPicPr>
        <p:blipFill>
          <a:blip r:embed="rId4" cstate="print"/>
          <a:srcRect/>
          <a:stretch>
            <a:fillRect/>
          </a:stretch>
        </p:blipFill>
        <p:spPr bwMode="auto">
          <a:xfrm>
            <a:off x="5314523" y="4549632"/>
            <a:ext cx="2963822" cy="2222866"/>
          </a:xfrm>
          <a:prstGeom prst="rect">
            <a:avLst/>
          </a:prstGeom>
          <a:noFill/>
          <a:ln w="38100">
            <a:solidFill>
              <a:srgbClr val="FF0000"/>
            </a:solidFill>
          </a:ln>
        </p:spPr>
      </p:pic>
      <p:pic>
        <p:nvPicPr>
          <p:cNvPr id="10" name="Picture 2" descr="FZc5hB97wpE"/>
          <p:cNvPicPr>
            <a:picLocks noChangeAspect="1" noChangeArrowheads="1"/>
          </p:cNvPicPr>
          <p:nvPr/>
        </p:nvPicPr>
        <p:blipFill>
          <a:blip r:embed="rId5" cstate="print"/>
          <a:srcRect/>
          <a:stretch>
            <a:fillRect/>
          </a:stretch>
        </p:blipFill>
        <p:spPr bwMode="auto">
          <a:xfrm>
            <a:off x="213320" y="3533307"/>
            <a:ext cx="4458014" cy="2952328"/>
          </a:xfrm>
          <a:prstGeom prst="rect">
            <a:avLst/>
          </a:prstGeom>
          <a:noFill/>
          <a:ln w="38100">
            <a:solidFill>
              <a:srgbClr val="FF0000"/>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randombar(horizontal)">
                                      <p:cBhvr>
                                        <p:cTn id="7" dur="2000"/>
                                        <p:tgtEl>
                                          <p:spTgt spid="2052"/>
                                        </p:tgtEl>
                                      </p:cBhvr>
                                    </p:animEffect>
                                  </p:childTnLst>
                                </p:cTn>
                              </p:par>
                            </p:childTnLst>
                          </p:cTn>
                        </p:par>
                        <p:par>
                          <p:cTn id="8" fill="hold">
                            <p:stCondLst>
                              <p:cond delay="2000"/>
                            </p:stCondLst>
                            <p:childTnLst>
                              <p:par>
                                <p:cTn id="9" presetID="16" presetClass="entr" presetSubtype="2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Horizontal)">
                                      <p:cBhvr>
                                        <p:cTn id="11" dur="2000"/>
                                        <p:tgtEl>
                                          <p:spTgt spid="2"/>
                                        </p:tgtEl>
                                      </p:cBhvr>
                                    </p:animEffect>
                                  </p:childTnLst>
                                </p:cTn>
                              </p:par>
                            </p:childTnLst>
                          </p:cTn>
                        </p:par>
                        <p:par>
                          <p:cTn id="12" fill="hold">
                            <p:stCondLst>
                              <p:cond delay="4000"/>
                            </p:stCondLst>
                            <p:childTnLst>
                              <p:par>
                                <p:cTn id="13" presetID="2" presetClass="entr" presetSubtype="2"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additive="base">
                                        <p:cTn id="15" dur="2000" fill="hold"/>
                                        <p:tgtEl>
                                          <p:spTgt spid="2050"/>
                                        </p:tgtEl>
                                        <p:attrNameLst>
                                          <p:attrName>ppt_x</p:attrName>
                                        </p:attrNameLst>
                                      </p:cBhvr>
                                      <p:tavLst>
                                        <p:tav tm="0">
                                          <p:val>
                                            <p:strVal val="1+#ppt_w/2"/>
                                          </p:val>
                                        </p:tav>
                                        <p:tav tm="100000">
                                          <p:val>
                                            <p:strVal val="#ppt_x"/>
                                          </p:val>
                                        </p:tav>
                                      </p:tavLst>
                                    </p:anim>
                                    <p:anim calcmode="lin" valueType="num">
                                      <p:cBhvr additive="base">
                                        <p:cTn id="16" dur="2000" fill="hold"/>
                                        <p:tgtEl>
                                          <p:spTgt spid="2050"/>
                                        </p:tgtEl>
                                        <p:attrNameLst>
                                          <p:attrName>ppt_y</p:attrName>
                                        </p:attrNameLst>
                                      </p:cBhvr>
                                      <p:tavLst>
                                        <p:tav tm="0">
                                          <p:val>
                                            <p:strVal val="#ppt_y"/>
                                          </p:val>
                                        </p:tav>
                                        <p:tav tm="100000">
                                          <p:val>
                                            <p:strVal val="#ppt_y"/>
                                          </p:val>
                                        </p:tav>
                                      </p:tavLst>
                                    </p:anim>
                                  </p:childTnLst>
                                </p:cTn>
                              </p:par>
                            </p:childTnLst>
                          </p:cTn>
                        </p:par>
                        <p:par>
                          <p:cTn id="17" fill="hold">
                            <p:stCondLst>
                              <p:cond delay="6000"/>
                            </p:stCondLst>
                            <p:childTnLst>
                              <p:par>
                                <p:cTn id="18" presetID="4"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23928" y="332656"/>
            <a:ext cx="5220072" cy="5328592"/>
          </a:xfrm>
        </p:spPr>
        <p:txBody>
          <a:bodyPr>
            <a:noAutofit/>
          </a:bodyPr>
          <a:lstStyle/>
          <a:p>
            <a:pPr fontAlgn="auto">
              <a:spcAft>
                <a:spcPts val="0"/>
              </a:spcAft>
              <a:defRPr/>
            </a:pPr>
            <a:r>
              <a:rPr lang="ru-RU" sz="1600" dirty="0" smtClean="0">
                <a:effectLst/>
              </a:rPr>
              <a:t/>
            </a:r>
            <a:br>
              <a:rPr lang="ru-RU" sz="1600" dirty="0" smtClean="0">
                <a:effectLst/>
              </a:rPr>
            </a:br>
            <a:r>
              <a:rPr lang="ru-RU" sz="2000" dirty="0" smtClean="0">
                <a:effectLst/>
              </a:rPr>
              <a:t>Родной </a:t>
            </a:r>
            <a:r>
              <a:rPr lang="ru-RU" sz="2000" dirty="0">
                <a:effectLst/>
              </a:rPr>
              <a:t>мой друг, мой верный конь!</a:t>
            </a:r>
            <a:br>
              <a:rPr lang="ru-RU" sz="2000" dirty="0">
                <a:effectLst/>
              </a:rPr>
            </a:br>
            <a:r>
              <a:rPr lang="ru-RU" sz="2000" dirty="0">
                <a:effectLst/>
              </a:rPr>
              <a:t>Прости за муки ада!</a:t>
            </a:r>
            <a:br>
              <a:rPr lang="ru-RU" sz="2000" dirty="0">
                <a:effectLst/>
              </a:rPr>
            </a:br>
            <a:r>
              <a:rPr lang="ru-RU" sz="2000" dirty="0">
                <a:effectLst/>
              </a:rPr>
              <a:t>Со мной прошел ты сквозь огонь,</a:t>
            </a:r>
            <a:br>
              <a:rPr lang="ru-RU" sz="2000" dirty="0">
                <a:effectLst/>
              </a:rPr>
            </a:br>
            <a:r>
              <a:rPr lang="ru-RU" sz="2000" dirty="0">
                <a:effectLst/>
              </a:rPr>
              <a:t>Не ведая преграды.</a:t>
            </a:r>
            <a:br>
              <a:rPr lang="ru-RU" sz="2000" dirty="0">
                <a:effectLst/>
              </a:rPr>
            </a:br>
            <a:r>
              <a:rPr lang="ru-RU" sz="2000" dirty="0">
                <a:effectLst/>
              </a:rPr>
              <a:t>Неслись мы вихрем по войне,</a:t>
            </a:r>
            <a:br>
              <a:rPr lang="ru-RU" sz="2000" dirty="0">
                <a:effectLst/>
              </a:rPr>
            </a:br>
            <a:r>
              <a:rPr lang="ru-RU" sz="2000" dirty="0">
                <a:effectLst/>
              </a:rPr>
              <a:t>Все отдавая силы.</a:t>
            </a:r>
            <a:br>
              <a:rPr lang="ru-RU" sz="2000" dirty="0">
                <a:effectLst/>
              </a:rPr>
            </a:br>
            <a:r>
              <a:rPr lang="ru-RU" sz="2000" dirty="0">
                <a:effectLst/>
              </a:rPr>
              <a:t>Тебе досталось, друг, вдвойне!</a:t>
            </a:r>
            <a:br>
              <a:rPr lang="ru-RU" sz="2000" dirty="0">
                <a:effectLst/>
              </a:rPr>
            </a:br>
            <a:r>
              <a:rPr lang="ru-RU" sz="2000" dirty="0">
                <a:effectLst/>
              </a:rPr>
              <a:t>И, напрягая жилы,</a:t>
            </a:r>
            <a:br>
              <a:rPr lang="ru-RU" sz="2000" dirty="0">
                <a:effectLst/>
              </a:rPr>
            </a:br>
            <a:r>
              <a:rPr lang="ru-RU" sz="2000" dirty="0">
                <a:effectLst/>
              </a:rPr>
              <a:t>Ты за собой что мог, тянул,</a:t>
            </a:r>
            <a:br>
              <a:rPr lang="ru-RU" sz="2000" dirty="0">
                <a:effectLst/>
              </a:rPr>
            </a:br>
            <a:r>
              <a:rPr lang="ru-RU" sz="2000" dirty="0">
                <a:effectLst/>
              </a:rPr>
              <a:t>Патроны, пушки – роте.</a:t>
            </a:r>
            <a:br>
              <a:rPr lang="ru-RU" sz="2000" dirty="0">
                <a:effectLst/>
              </a:rPr>
            </a:br>
            <a:r>
              <a:rPr lang="ru-RU" sz="2000" dirty="0">
                <a:effectLst/>
              </a:rPr>
              <a:t>Вставал и падал, и тонул</a:t>
            </a:r>
            <a:br>
              <a:rPr lang="ru-RU" sz="2000" dirty="0">
                <a:effectLst/>
              </a:rPr>
            </a:br>
            <a:r>
              <a:rPr lang="ru-RU" sz="2000" dirty="0">
                <a:effectLst/>
              </a:rPr>
              <a:t>В снегу, грязи, болоте…</a:t>
            </a:r>
            <a:br>
              <a:rPr lang="ru-RU" sz="2000" dirty="0">
                <a:effectLst/>
              </a:rPr>
            </a:br>
            <a:r>
              <a:rPr lang="ru-RU" sz="2000" dirty="0">
                <a:effectLst/>
              </a:rPr>
              <a:t>Товарищ верный, боевой!</a:t>
            </a:r>
            <a:br>
              <a:rPr lang="ru-RU" sz="2000" dirty="0">
                <a:effectLst/>
              </a:rPr>
            </a:br>
            <a:r>
              <a:rPr lang="ru-RU" sz="2000" dirty="0">
                <a:effectLst/>
              </a:rPr>
              <a:t>Когда рвались снаряды,</a:t>
            </a:r>
            <a:br>
              <a:rPr lang="ru-RU" sz="2000" dirty="0">
                <a:effectLst/>
              </a:rPr>
            </a:br>
            <a:r>
              <a:rPr lang="ru-RU" sz="2000" dirty="0">
                <a:effectLst/>
              </a:rPr>
              <a:t>Ты молча, рядом, был со мной,</a:t>
            </a:r>
            <a:br>
              <a:rPr lang="ru-RU" sz="2000" dirty="0">
                <a:effectLst/>
              </a:rPr>
            </a:br>
            <a:r>
              <a:rPr lang="ru-RU" sz="2000" dirty="0">
                <a:effectLst/>
              </a:rPr>
              <a:t>Не требуя награды</a:t>
            </a:r>
            <a:r>
              <a:rPr lang="ru-RU" sz="2000" dirty="0"/>
              <a:t>.</a:t>
            </a:r>
            <a:br>
              <a:rPr lang="ru-RU" sz="2000" dirty="0"/>
            </a:br>
            <a:endParaRPr lang="ru-RU" sz="2000" dirty="0">
              <a:solidFill>
                <a:schemeClr val="accent3"/>
              </a:solidFill>
            </a:endParaRPr>
          </a:p>
        </p:txBody>
      </p:sp>
      <p:sp>
        <p:nvSpPr>
          <p:cNvPr id="7" name="Заголовок 1"/>
          <p:cNvSpPr txBox="1">
            <a:spLocks/>
          </p:cNvSpPr>
          <p:nvPr/>
        </p:nvSpPr>
        <p:spPr>
          <a:xfrm>
            <a:off x="4429124" y="4357694"/>
            <a:ext cx="4714876" cy="1303554"/>
          </a:xfrm>
          <a:prstGeom prst="rect">
            <a:avLst/>
          </a:prstGeom>
        </p:spPr>
        <p:txBody>
          <a:bodyPr anchor="ctr"/>
          <a:lstStyle/>
          <a:p>
            <a:pPr algn="ctr" fontAlgn="auto">
              <a:spcAft>
                <a:spcPts val="0"/>
              </a:spcAft>
              <a:defRPr/>
            </a:pPr>
            <a:endParaRPr lang="ru-RU" altLang="en-US" sz="2800" b="1" dirty="0" smtClean="0">
              <a:ln w="19050">
                <a:solidFill>
                  <a:schemeClr val="tx2">
                    <a:tint val="5000"/>
                  </a:schemeClr>
                </a:solidFill>
                <a:prstDash val="solid"/>
              </a:ln>
              <a:solidFill>
                <a:schemeClr val="accent3"/>
              </a:solidFill>
              <a:effectLst>
                <a:outerShdw blurRad="50800" dist="50800" dir="7500000" algn="tl">
                  <a:srgbClr val="000000">
                    <a:shade val="5000"/>
                    <a:alpha val="35000"/>
                  </a:srgbClr>
                </a:outerShdw>
              </a:effectLst>
              <a:latin typeface="+mj-lt"/>
              <a:ea typeface="+mj-ea"/>
              <a:cs typeface="+mj-cs"/>
            </a:endParaRPr>
          </a:p>
        </p:txBody>
      </p:sp>
      <p:pic>
        <p:nvPicPr>
          <p:cNvPr id="10" name="Picture 10" descr="https://i0.wp.com/storecalc.com/wp-content/uploads/2017/05/interesnye_fakty_o_vov12.jpg"/>
          <p:cNvPicPr>
            <a:picLocks noChangeAspect="1" noChangeArrowheads="1"/>
          </p:cNvPicPr>
          <p:nvPr/>
        </p:nvPicPr>
        <p:blipFill>
          <a:blip r:embed="rId2" cstate="print"/>
          <a:srcRect/>
          <a:stretch>
            <a:fillRect/>
          </a:stretch>
        </p:blipFill>
        <p:spPr bwMode="auto">
          <a:xfrm>
            <a:off x="94438" y="116632"/>
            <a:ext cx="3656333" cy="2762818"/>
          </a:xfrm>
          <a:prstGeom prst="rect">
            <a:avLst/>
          </a:prstGeom>
          <a:noFill/>
          <a:ln w="38100">
            <a:solidFill>
              <a:srgbClr val="FF0000"/>
            </a:solidFill>
          </a:ln>
        </p:spPr>
      </p:pic>
      <p:pic>
        <p:nvPicPr>
          <p:cNvPr id="11" name="Picture 12" descr="https://s.mediasole.ru/cache/content/data/images/761/761430/Ahal-3.jpg"/>
          <p:cNvPicPr>
            <a:picLocks noChangeAspect="1" noChangeArrowheads="1"/>
          </p:cNvPicPr>
          <p:nvPr/>
        </p:nvPicPr>
        <p:blipFill>
          <a:blip r:embed="rId3" cstate="print"/>
          <a:srcRect/>
          <a:stretch>
            <a:fillRect/>
          </a:stretch>
        </p:blipFill>
        <p:spPr bwMode="auto">
          <a:xfrm>
            <a:off x="611560" y="2992685"/>
            <a:ext cx="2468374" cy="3708973"/>
          </a:xfrm>
          <a:prstGeom prst="rect">
            <a:avLst/>
          </a:prstGeom>
          <a:noFill/>
          <a:ln w="38100">
            <a:solidFill>
              <a:srgbClr val="FF0000"/>
            </a:solidFill>
          </a:ln>
        </p:spPr>
      </p:pic>
    </p:spTree>
    <p:extLst>
      <p:ext uri="{BB962C8B-B14F-4D97-AF65-F5344CB8AC3E}">
        <p14:creationId xmlns:p14="http://schemas.microsoft.com/office/powerpoint/2010/main" val="12621209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2000"/>
                                        <p:tgtEl>
                                          <p:spTgt spid="2"/>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email"/>
          <a:srcRect/>
          <a:stretch>
            <a:fillRect/>
          </a:stretch>
        </p:blipFill>
        <p:spPr bwMode="auto">
          <a:xfrm>
            <a:off x="2843808" y="1663951"/>
            <a:ext cx="6017007" cy="4680520"/>
          </a:xfrm>
          <a:prstGeom prst="rect">
            <a:avLst/>
          </a:prstGeom>
          <a:noFill/>
          <a:ln w="38100">
            <a:solidFill>
              <a:srgbClr val="FF0000"/>
            </a:solidFill>
            <a:miter lim="800000"/>
            <a:headEnd/>
            <a:tailEnd/>
          </a:ln>
        </p:spPr>
      </p:pic>
      <p:pic>
        <p:nvPicPr>
          <p:cNvPr id="5" name="Picture 3"/>
          <p:cNvPicPr>
            <a:picLocks noChangeAspect="1" noChangeArrowheads="1"/>
          </p:cNvPicPr>
          <p:nvPr/>
        </p:nvPicPr>
        <p:blipFill>
          <a:blip r:embed="rId3" cstate="email"/>
          <a:srcRect/>
          <a:stretch>
            <a:fillRect/>
          </a:stretch>
        </p:blipFill>
        <p:spPr bwMode="auto">
          <a:xfrm>
            <a:off x="10344" y="14519"/>
            <a:ext cx="2571750" cy="17859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ox(in)">
                                      <p:cBhvr>
                                        <p:cTn id="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5918" y="2924944"/>
            <a:ext cx="8304513" cy="1080120"/>
          </a:xfrm>
        </p:spPr>
        <p:txBody>
          <a:bodyPr>
            <a:normAutofit/>
          </a:bodyPr>
          <a:lstStyle/>
          <a:p>
            <a:pPr algn="l" fontAlgn="auto">
              <a:spcAft>
                <a:spcPts val="0"/>
              </a:spcAft>
              <a:defRPr/>
            </a:pPr>
            <a:r>
              <a:rPr lang="ru-RU" altLang="en-US" sz="2800" dirty="0" smtClean="0">
                <a:solidFill>
                  <a:schemeClr val="accent3"/>
                </a:solidFill>
              </a:rPr>
              <a:t>      </a:t>
            </a:r>
            <a:r>
              <a:rPr lang="ru-RU" altLang="en-US" sz="3100" dirty="0" smtClean="0">
                <a:solidFill>
                  <a:schemeClr val="accent3"/>
                </a:solidFill>
              </a:rPr>
              <a:t>Памятники лошадям</a:t>
            </a:r>
            <a:r>
              <a:rPr lang="ru-RU" altLang="en-US" sz="2800" dirty="0">
                <a:solidFill>
                  <a:schemeClr val="accent3"/>
                </a:solidFill>
              </a:rPr>
              <a:t/>
            </a:r>
            <a:br>
              <a:rPr lang="ru-RU" altLang="en-US" sz="2800" dirty="0">
                <a:solidFill>
                  <a:schemeClr val="accent3"/>
                </a:solidFill>
              </a:rPr>
            </a:br>
            <a:endParaRPr lang="ru-RU" sz="2800" dirty="0">
              <a:solidFill>
                <a:schemeClr val="accent3"/>
              </a:solidFill>
            </a:endParaRPr>
          </a:p>
        </p:txBody>
      </p:sp>
      <p:pic>
        <p:nvPicPr>
          <p:cNvPr id="3077" name="Picture 5"/>
          <p:cNvPicPr>
            <a:picLocks noChangeAspect="1" noChangeArrowheads="1"/>
          </p:cNvPicPr>
          <p:nvPr/>
        </p:nvPicPr>
        <p:blipFill>
          <a:blip r:embed="rId2" cstate="email"/>
          <a:srcRect/>
          <a:stretch>
            <a:fillRect/>
          </a:stretch>
        </p:blipFill>
        <p:spPr bwMode="auto">
          <a:xfrm>
            <a:off x="4572000" y="3585295"/>
            <a:ext cx="4126501" cy="3094875"/>
          </a:xfrm>
          <a:prstGeom prst="rect">
            <a:avLst/>
          </a:prstGeom>
          <a:noFill/>
          <a:ln w="38100">
            <a:solidFill>
              <a:srgbClr val="FF0000"/>
            </a:solidFill>
            <a:miter lim="800000"/>
            <a:headEnd/>
            <a:tailEnd/>
          </a:ln>
        </p:spPr>
      </p:pic>
      <p:pic>
        <p:nvPicPr>
          <p:cNvPr id="3078" name="Picture 6"/>
          <p:cNvPicPr>
            <a:picLocks noChangeAspect="1" noChangeArrowheads="1"/>
          </p:cNvPicPr>
          <p:nvPr/>
        </p:nvPicPr>
        <p:blipFill>
          <a:blip r:embed="rId3"/>
          <a:srcRect/>
          <a:stretch>
            <a:fillRect/>
          </a:stretch>
        </p:blipFill>
        <p:spPr bwMode="auto">
          <a:xfrm>
            <a:off x="352384" y="3526007"/>
            <a:ext cx="3692677" cy="3154163"/>
          </a:xfrm>
          <a:prstGeom prst="rect">
            <a:avLst/>
          </a:prstGeom>
          <a:noFill/>
          <a:ln w="38100">
            <a:solidFill>
              <a:srgbClr val="FF0000"/>
            </a:solidFill>
            <a:miter lim="800000"/>
            <a:headEnd/>
            <a:tailEnd/>
          </a:ln>
        </p:spPr>
      </p:pic>
      <p:sp>
        <p:nvSpPr>
          <p:cNvPr id="9" name="Заголовок 1"/>
          <p:cNvSpPr txBox="1">
            <a:spLocks/>
          </p:cNvSpPr>
          <p:nvPr/>
        </p:nvSpPr>
        <p:spPr>
          <a:xfrm>
            <a:off x="0" y="3214686"/>
            <a:ext cx="9144000" cy="642942"/>
          </a:xfrm>
          <a:prstGeom prst="rect">
            <a:avLst/>
          </a:prstGeom>
        </p:spPr>
        <p:txBody>
          <a:bodyPr anchor="ctr"/>
          <a:lstStyle/>
          <a:p>
            <a:pPr algn="ctr" fontAlgn="auto">
              <a:spcAft>
                <a:spcPts val="0"/>
              </a:spcAft>
              <a:defRPr/>
            </a:pPr>
            <a:endParaRPr lang="ru-RU" altLang="en-US" sz="2800" b="1" dirty="0">
              <a:ln w="19050">
                <a:solidFill>
                  <a:schemeClr val="tx2">
                    <a:tint val="5000"/>
                  </a:schemeClr>
                </a:solidFill>
                <a:prstDash val="solid"/>
              </a:ln>
              <a:solidFill>
                <a:schemeClr val="accent3"/>
              </a:solidFill>
              <a:effectLst>
                <a:outerShdw blurRad="50800" dist="50800" dir="7500000" algn="tl">
                  <a:srgbClr val="000000">
                    <a:shade val="5000"/>
                    <a:alpha val="35000"/>
                  </a:srgbClr>
                </a:outerShdw>
              </a:effectLst>
              <a:latin typeface="+mj-lt"/>
              <a:ea typeface="+mj-ea"/>
              <a:cs typeface="+mj-cs"/>
            </a:endParaRPr>
          </a:p>
        </p:txBody>
      </p:sp>
      <p:pic>
        <p:nvPicPr>
          <p:cNvPr id="7" name="Picture 8" descr="http://technomuzei.ru/wp-content/uploads/2018/03/Poklonnaya_Gora_10_2017_LeoKuznetsoff_IMG_1178.jpg"/>
          <p:cNvPicPr>
            <a:picLocks noChangeAspect="1" noChangeArrowheads="1"/>
          </p:cNvPicPr>
          <p:nvPr/>
        </p:nvPicPr>
        <p:blipFill>
          <a:blip r:embed="rId4" cstate="print"/>
          <a:srcRect l="10127" t="21428" r="14873" b="8929"/>
          <a:stretch>
            <a:fillRect/>
          </a:stretch>
        </p:blipFill>
        <p:spPr bwMode="auto">
          <a:xfrm>
            <a:off x="137071" y="176972"/>
            <a:ext cx="4123304" cy="2552522"/>
          </a:xfrm>
          <a:prstGeom prst="rect">
            <a:avLst/>
          </a:prstGeom>
          <a:noFill/>
          <a:ln w="38100">
            <a:solidFill>
              <a:srgbClr val="FF0000"/>
            </a:solidFill>
          </a:ln>
        </p:spPr>
      </p:pic>
      <p:pic>
        <p:nvPicPr>
          <p:cNvPr id="10" name="Содержимое 20" descr="Рисунок2.jpg"/>
          <p:cNvPicPr>
            <a:picLocks noChangeAspect="1"/>
          </p:cNvPicPr>
          <p:nvPr/>
        </p:nvPicPr>
        <p:blipFill>
          <a:blip r:embed="rId5"/>
          <a:stretch>
            <a:fillRect/>
          </a:stretch>
        </p:blipFill>
        <p:spPr bwMode="auto">
          <a:xfrm>
            <a:off x="5674165" y="176972"/>
            <a:ext cx="3024336" cy="3230066"/>
          </a:xfrm>
          <a:prstGeom prst="rect">
            <a:avLst/>
          </a:prstGeom>
          <a:noFill/>
          <a:ln w="38100">
            <a:solidFill>
              <a:srgbClr val="FF0000"/>
            </a:solidFill>
            <a:miter lim="800000"/>
            <a:headEnd/>
            <a:tailEnd/>
          </a:ln>
        </p:spPr>
      </p:pic>
    </p:spTree>
    <p:extLst>
      <p:ext uri="{BB962C8B-B14F-4D97-AF65-F5344CB8AC3E}">
        <p14:creationId xmlns:p14="http://schemas.microsoft.com/office/powerpoint/2010/main" val="30917926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2000"/>
                                        <p:tgtEl>
                                          <p:spTgt spid="2"/>
                                        </p:tgtEl>
                                      </p:cBhvr>
                                    </p:animEffect>
                                  </p:childTnLst>
                                </p:cTn>
                              </p:par>
                            </p:childTnLst>
                          </p:cTn>
                        </p:par>
                        <p:par>
                          <p:cTn id="8" fill="hold">
                            <p:stCondLst>
                              <p:cond delay="2000"/>
                            </p:stCondLst>
                            <p:childTnLst>
                              <p:par>
                                <p:cTn id="9" presetID="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1+#ppt_w/2"/>
                                          </p:val>
                                        </p:tav>
                                        <p:tav tm="100000">
                                          <p:val>
                                            <p:strVal val="#ppt_x"/>
                                          </p:val>
                                        </p:tav>
                                      </p:tavLst>
                                    </p:anim>
                                    <p:anim calcmode="lin" valueType="num">
                                      <p:cBhvr additive="base">
                                        <p:cTn id="12" dur="2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14" presetClass="entr" presetSubtype="5" fill="hold" nodeType="afterEffect">
                                  <p:stCondLst>
                                    <p:cond delay="0"/>
                                  </p:stCondLst>
                                  <p:childTnLst>
                                    <p:set>
                                      <p:cBhvr>
                                        <p:cTn id="15" dur="1" fill="hold">
                                          <p:stCondLst>
                                            <p:cond delay="0"/>
                                          </p:stCondLst>
                                        </p:cTn>
                                        <p:tgtEl>
                                          <p:spTgt spid="3077"/>
                                        </p:tgtEl>
                                        <p:attrNameLst>
                                          <p:attrName>style.visibility</p:attrName>
                                        </p:attrNameLst>
                                      </p:cBhvr>
                                      <p:to>
                                        <p:strVal val="visible"/>
                                      </p:to>
                                    </p:set>
                                    <p:animEffect transition="in" filter="randombar(vertical)">
                                      <p:cBhvr>
                                        <p:cTn id="16" dur="2000"/>
                                        <p:tgtEl>
                                          <p:spTgt spid="3077"/>
                                        </p:tgtEl>
                                      </p:cBhvr>
                                    </p:animEffect>
                                  </p:childTnLst>
                                </p:cTn>
                              </p:par>
                            </p:childTnLst>
                          </p:cTn>
                        </p:par>
                        <p:par>
                          <p:cTn id="17" fill="hold">
                            <p:stCondLst>
                              <p:cond delay="6000"/>
                            </p:stCondLst>
                            <p:childTnLst>
                              <p:par>
                                <p:cTn id="18" presetID="14" presetClass="entr" presetSubtype="10" fill="hold" nodeType="afterEffect">
                                  <p:stCondLst>
                                    <p:cond delay="0"/>
                                  </p:stCondLst>
                                  <p:childTnLst>
                                    <p:set>
                                      <p:cBhvr>
                                        <p:cTn id="19" dur="1" fill="hold">
                                          <p:stCondLst>
                                            <p:cond delay="0"/>
                                          </p:stCondLst>
                                        </p:cTn>
                                        <p:tgtEl>
                                          <p:spTgt spid="3078"/>
                                        </p:tgtEl>
                                        <p:attrNameLst>
                                          <p:attrName>style.visibility</p:attrName>
                                        </p:attrNameLst>
                                      </p:cBhvr>
                                      <p:to>
                                        <p:strVal val="visible"/>
                                      </p:to>
                                    </p:set>
                                    <p:animEffect transition="in" filter="randombar(horizontal)">
                                      <p:cBhvr>
                                        <p:cTn id="20"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0" y="3214686"/>
            <a:ext cx="9144000" cy="642942"/>
          </a:xfrm>
          <a:prstGeom prst="rect">
            <a:avLst/>
          </a:prstGeom>
        </p:spPr>
        <p:txBody>
          <a:bodyPr anchor="ctr"/>
          <a:lstStyle/>
          <a:p>
            <a:pPr algn="ctr" fontAlgn="auto">
              <a:spcAft>
                <a:spcPts val="0"/>
              </a:spcAft>
              <a:defRPr/>
            </a:pPr>
            <a:endParaRPr lang="ru-RU" altLang="en-US" sz="2800" b="1" dirty="0">
              <a:ln w="19050">
                <a:solidFill>
                  <a:schemeClr val="tx2">
                    <a:tint val="5000"/>
                  </a:schemeClr>
                </a:solidFill>
                <a:prstDash val="solid"/>
              </a:ln>
              <a:solidFill>
                <a:schemeClr val="accent3"/>
              </a:solidFill>
              <a:effectLst>
                <a:outerShdw blurRad="50800" dist="50800" dir="7500000" algn="tl">
                  <a:srgbClr val="000000">
                    <a:shade val="5000"/>
                    <a:alpha val="35000"/>
                  </a:srgbClr>
                </a:outerShdw>
              </a:effectLst>
              <a:latin typeface="+mj-lt"/>
              <a:ea typeface="+mj-ea"/>
              <a:cs typeface="+mj-cs"/>
            </a:endParaRPr>
          </a:p>
        </p:txBody>
      </p:sp>
      <p:pic>
        <p:nvPicPr>
          <p:cNvPr id="6" name="Содержимое 4" descr="Рисунок4.jpg"/>
          <p:cNvPicPr>
            <a:picLocks noChangeAspect="1"/>
          </p:cNvPicPr>
          <p:nvPr/>
        </p:nvPicPr>
        <p:blipFill>
          <a:blip r:embed="rId2"/>
          <a:stretch>
            <a:fillRect/>
          </a:stretch>
        </p:blipFill>
        <p:spPr bwMode="auto">
          <a:xfrm>
            <a:off x="2771800" y="1034273"/>
            <a:ext cx="5683252" cy="5003768"/>
          </a:xfrm>
          <a:prstGeom prst="rect">
            <a:avLst/>
          </a:prstGeom>
          <a:solidFill>
            <a:schemeClr val="accent2"/>
          </a:solidFill>
          <a:ln w="38100">
            <a:solidFill>
              <a:srgbClr val="FF0000"/>
            </a:solidFill>
            <a:miter lim="800000"/>
            <a:headEnd/>
            <a:tailEnd/>
          </a:ln>
        </p:spPr>
      </p:pic>
      <p:sp>
        <p:nvSpPr>
          <p:cNvPr id="5" name="Прямоугольник 4"/>
          <p:cNvSpPr/>
          <p:nvPr/>
        </p:nvSpPr>
        <p:spPr>
          <a:xfrm>
            <a:off x="323528" y="3068960"/>
            <a:ext cx="2304256" cy="3139321"/>
          </a:xfrm>
          <a:prstGeom prst="rect">
            <a:avLst/>
          </a:prstGeom>
        </p:spPr>
        <p:txBody>
          <a:bodyPr wrap="square">
            <a:spAutoFit/>
          </a:bodyPr>
          <a:lstStyle/>
          <a:p>
            <a:pPr algn="ctr"/>
            <a:r>
              <a:rPr lang="ru-RU"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Это памятник миллионам животным-героям войн, проявившим храбрость под огнем и своей преданной службой приблизившим победу.</a:t>
            </a:r>
          </a:p>
        </p:txBody>
      </p:sp>
      <p:pic>
        <p:nvPicPr>
          <p:cNvPr id="7" name="Picture 3"/>
          <p:cNvPicPr>
            <a:picLocks noChangeAspect="1" noChangeArrowheads="1"/>
          </p:cNvPicPr>
          <p:nvPr/>
        </p:nvPicPr>
        <p:blipFill>
          <a:blip r:embed="rId3" cstate="email"/>
          <a:srcRect/>
          <a:stretch>
            <a:fillRect/>
          </a:stretch>
        </p:blipFill>
        <p:spPr bwMode="auto">
          <a:xfrm>
            <a:off x="56034" y="29888"/>
            <a:ext cx="2571750" cy="1785938"/>
          </a:xfrm>
          <a:prstGeom prst="rect">
            <a:avLst/>
          </a:prstGeom>
          <a:noFill/>
          <a:ln w="9525">
            <a:noFill/>
            <a:miter lim="800000"/>
            <a:headEnd/>
            <a:tailEnd/>
          </a:ln>
        </p:spPr>
      </p:pic>
    </p:spTree>
    <p:extLst>
      <p:ext uri="{BB962C8B-B14F-4D97-AF65-F5344CB8AC3E}">
        <p14:creationId xmlns:p14="http://schemas.microsoft.com/office/powerpoint/2010/main" val="37961380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4048" y="500042"/>
            <a:ext cx="4139952" cy="714380"/>
          </a:xfrm>
        </p:spPr>
        <p:txBody>
          <a:bodyPr>
            <a:noAutofit/>
          </a:bodyPr>
          <a:lstStyle/>
          <a:p>
            <a:pPr algn="l" fontAlgn="auto">
              <a:spcAft>
                <a:spcPts val="0"/>
              </a:spcAft>
              <a:defRPr/>
            </a:pPr>
            <a:r>
              <a:rPr lang="ru-RU" sz="4000" dirty="0" smtClean="0">
                <a:solidFill>
                  <a:schemeClr val="accent3"/>
                </a:solidFill>
              </a:rPr>
              <a:t/>
            </a:r>
            <a:br>
              <a:rPr lang="ru-RU" sz="4000" dirty="0" smtClean="0">
                <a:solidFill>
                  <a:schemeClr val="accent3"/>
                </a:solidFill>
              </a:rPr>
            </a:br>
            <a:r>
              <a:rPr lang="ru-RU" sz="4000" dirty="0">
                <a:solidFill>
                  <a:schemeClr val="accent3"/>
                </a:solidFill>
              </a:rPr>
              <a:t> </a:t>
            </a:r>
            <a:r>
              <a:rPr lang="ru-RU" sz="4000" dirty="0" smtClean="0">
                <a:solidFill>
                  <a:schemeClr val="accent3"/>
                </a:solidFill>
              </a:rPr>
              <a:t>         Олени </a:t>
            </a:r>
            <a:br>
              <a:rPr lang="ru-RU" sz="4000" dirty="0" smtClean="0">
                <a:solidFill>
                  <a:schemeClr val="accent3"/>
                </a:solidFill>
              </a:rPr>
            </a:br>
            <a:r>
              <a:rPr lang="ru-RU" sz="4000" dirty="0" smtClean="0">
                <a:solidFill>
                  <a:schemeClr val="accent3"/>
                </a:solidFill>
              </a:rPr>
              <a:t>       на войне</a:t>
            </a:r>
            <a:br>
              <a:rPr lang="ru-RU" sz="4000" dirty="0" smtClean="0">
                <a:solidFill>
                  <a:schemeClr val="accent3"/>
                </a:solidFill>
              </a:rPr>
            </a:br>
            <a:endParaRPr lang="ru-RU" sz="4000" dirty="0">
              <a:solidFill>
                <a:schemeClr val="accent3"/>
              </a:solidFill>
            </a:endParaRPr>
          </a:p>
        </p:txBody>
      </p:sp>
      <p:sp>
        <p:nvSpPr>
          <p:cNvPr id="7" name="Подзаголовок 2"/>
          <p:cNvSpPr txBox="1">
            <a:spLocks/>
          </p:cNvSpPr>
          <p:nvPr/>
        </p:nvSpPr>
        <p:spPr>
          <a:xfrm>
            <a:off x="4714875" y="1357313"/>
            <a:ext cx="4071938" cy="642937"/>
          </a:xfrm>
          <a:prstGeom prst="rect">
            <a:avLst/>
          </a:prstGeom>
        </p:spPr>
        <p:txBody>
          <a:bodyPr>
            <a:normAutofit/>
          </a:bodyPr>
          <a:lstStyle/>
          <a:p>
            <a:pPr algn="ctr" fontAlgn="auto">
              <a:spcBef>
                <a:spcPct val="20000"/>
              </a:spcBef>
              <a:spcAft>
                <a:spcPts val="0"/>
              </a:spcAft>
              <a:buClr>
                <a:schemeClr val="tx2"/>
              </a:buClr>
              <a:buSzPct val="50000"/>
              <a:buFont typeface="Wingdings 2"/>
              <a:buNone/>
              <a:defRPr/>
            </a:pPr>
            <a:endParaRPr lang="ru-RU" sz="2800" dirty="0">
              <a:solidFill>
                <a:schemeClr val="tx1">
                  <a:tint val="75000"/>
                </a:schemeClr>
              </a:solidFill>
              <a:latin typeface="+mn-lt"/>
            </a:endParaRPr>
          </a:p>
        </p:txBody>
      </p:sp>
      <p:sp>
        <p:nvSpPr>
          <p:cNvPr id="8" name="Заголовок 1"/>
          <p:cNvSpPr txBox="1">
            <a:spLocks/>
          </p:cNvSpPr>
          <p:nvPr/>
        </p:nvSpPr>
        <p:spPr>
          <a:xfrm>
            <a:off x="3428992" y="5072074"/>
            <a:ext cx="4429156" cy="714380"/>
          </a:xfrm>
          <a:prstGeom prst="rect">
            <a:avLst/>
          </a:prstGeom>
        </p:spPr>
        <p:txBody>
          <a:bodyPr anchor="ctr">
            <a:normAutofit fontScale="90000" lnSpcReduction="20000"/>
          </a:bodyPr>
          <a:lstStyle/>
          <a:p>
            <a:pPr fontAlgn="auto">
              <a:spcAft>
                <a:spcPts val="0"/>
              </a:spcAft>
              <a:defRPr/>
            </a:pPr>
            <a:r>
              <a:rPr lang="ru-RU" altLang="en-US" sz="2800" b="1" dirty="0" smtClean="0">
                <a:ln w="19050">
                  <a:solidFill>
                    <a:schemeClr val="tx2">
                      <a:tint val="5000"/>
                    </a:schemeClr>
                  </a:solidFill>
                  <a:prstDash val="solid"/>
                </a:ln>
                <a:solidFill>
                  <a:schemeClr val="accent3"/>
                </a:solidFill>
                <a:effectLst>
                  <a:outerShdw blurRad="50800" dist="50800" dir="7500000" algn="tl">
                    <a:srgbClr val="000000">
                      <a:shade val="5000"/>
                      <a:alpha val="35000"/>
                    </a:srgbClr>
                  </a:outerShdw>
                </a:effectLst>
                <a:latin typeface="+mj-lt"/>
                <a:ea typeface="+mj-ea"/>
                <a:cs typeface="+mj-cs"/>
              </a:rPr>
              <a:t> </a:t>
            </a:r>
            <a:r>
              <a:rPr lang="ru-RU" altLang="en-US" sz="2800" b="1" dirty="0">
                <a:ln w="19050">
                  <a:solidFill>
                    <a:schemeClr val="tx2">
                      <a:tint val="5000"/>
                    </a:schemeClr>
                  </a:solidFill>
                  <a:prstDash val="solid"/>
                </a:ln>
                <a:solidFill>
                  <a:schemeClr val="accent3"/>
                </a:solidFill>
                <a:effectLst>
                  <a:outerShdw blurRad="50800" dist="50800" dir="7500000" algn="tl">
                    <a:srgbClr val="000000">
                      <a:shade val="5000"/>
                      <a:alpha val="35000"/>
                    </a:srgbClr>
                  </a:outerShdw>
                </a:effectLst>
                <a:latin typeface="+mj-lt"/>
                <a:ea typeface="+mj-ea"/>
                <a:cs typeface="+mj-cs"/>
              </a:rPr>
              <a:t/>
            </a:r>
            <a:br>
              <a:rPr lang="ru-RU" altLang="en-US" sz="2800" b="1" dirty="0">
                <a:ln w="19050">
                  <a:solidFill>
                    <a:schemeClr val="tx2">
                      <a:tint val="5000"/>
                    </a:schemeClr>
                  </a:solidFill>
                  <a:prstDash val="solid"/>
                </a:ln>
                <a:solidFill>
                  <a:schemeClr val="accent3"/>
                </a:solidFill>
                <a:effectLst>
                  <a:outerShdw blurRad="50800" dist="50800" dir="7500000" algn="tl">
                    <a:srgbClr val="000000">
                      <a:shade val="5000"/>
                      <a:alpha val="35000"/>
                    </a:srgbClr>
                  </a:outerShdw>
                </a:effectLst>
                <a:latin typeface="+mj-lt"/>
                <a:ea typeface="+mj-ea"/>
                <a:cs typeface="+mj-cs"/>
              </a:rPr>
            </a:br>
            <a:endParaRPr lang="ru-RU" altLang="en-US" sz="2800" b="1" dirty="0">
              <a:ln w="19050">
                <a:solidFill>
                  <a:schemeClr val="tx2">
                    <a:tint val="5000"/>
                  </a:schemeClr>
                </a:solidFill>
                <a:prstDash val="solid"/>
              </a:ln>
              <a:solidFill>
                <a:schemeClr val="accent3"/>
              </a:solidFill>
              <a:effectLst>
                <a:outerShdw blurRad="50800" dist="50800" dir="7500000" algn="tl">
                  <a:srgbClr val="000000">
                    <a:shade val="5000"/>
                    <a:alpha val="35000"/>
                  </a:srgbClr>
                </a:outerShdw>
              </a:effectLst>
              <a:latin typeface="+mj-lt"/>
              <a:ea typeface="+mj-ea"/>
              <a:cs typeface="+mj-cs"/>
            </a:endParaRPr>
          </a:p>
        </p:txBody>
      </p:sp>
      <p:pic>
        <p:nvPicPr>
          <p:cNvPr id="10" name="Picture 8" descr="https://urokiistorii.ru/sites/default/files/styles/image_in_article/public/3-glava51.jpg?itok=wosrJTcc"/>
          <p:cNvPicPr>
            <a:picLocks noChangeAspect="1" noChangeArrowheads="1"/>
          </p:cNvPicPr>
          <p:nvPr/>
        </p:nvPicPr>
        <p:blipFill>
          <a:blip r:embed="rId2" cstate="print"/>
          <a:srcRect/>
          <a:stretch>
            <a:fillRect/>
          </a:stretch>
        </p:blipFill>
        <p:spPr bwMode="auto">
          <a:xfrm>
            <a:off x="214591" y="142376"/>
            <a:ext cx="4486898" cy="2880320"/>
          </a:xfrm>
          <a:prstGeom prst="rect">
            <a:avLst/>
          </a:prstGeom>
          <a:noFill/>
          <a:ln w="28575">
            <a:solidFill>
              <a:srgbClr val="FF0000"/>
            </a:solidFill>
          </a:ln>
        </p:spPr>
      </p:pic>
      <p:pic>
        <p:nvPicPr>
          <p:cNvPr id="11" name="Picture 2" descr="https://www.culture.ru/storage/images/1965de0c61e039d48e5962f88edb2a67/ccc9a04b802419945bbd029fd52da9b8.jpg"/>
          <p:cNvPicPr>
            <a:picLocks noChangeAspect="1" noChangeArrowheads="1"/>
          </p:cNvPicPr>
          <p:nvPr/>
        </p:nvPicPr>
        <p:blipFill>
          <a:blip r:embed="rId3" cstate="print"/>
          <a:srcRect/>
          <a:stretch>
            <a:fillRect/>
          </a:stretch>
        </p:blipFill>
        <p:spPr bwMode="auto">
          <a:xfrm>
            <a:off x="179512" y="3140968"/>
            <a:ext cx="5366009" cy="3523680"/>
          </a:xfrm>
          <a:prstGeom prst="rect">
            <a:avLst/>
          </a:prstGeom>
          <a:noFill/>
          <a:ln w="28575">
            <a:solidFill>
              <a:srgbClr val="FF0000"/>
            </a:solidFill>
          </a:ln>
        </p:spPr>
      </p:pic>
      <p:pic>
        <p:nvPicPr>
          <p:cNvPr id="12" name="Picture 4" descr="https://warspot-asset.s3.amazonaws.com/articles/pictures/000/049/884/content/26-411509613681b9200fc15734166f7bc3.jpg"/>
          <p:cNvPicPr>
            <a:picLocks noChangeAspect="1" noChangeArrowheads="1"/>
          </p:cNvPicPr>
          <p:nvPr/>
        </p:nvPicPr>
        <p:blipFill>
          <a:blip r:embed="rId4" cstate="print"/>
          <a:srcRect/>
          <a:stretch>
            <a:fillRect/>
          </a:stretch>
        </p:blipFill>
        <p:spPr bwMode="auto">
          <a:xfrm>
            <a:off x="5940152" y="2059896"/>
            <a:ext cx="2665396" cy="2520280"/>
          </a:xfrm>
          <a:prstGeom prst="rect">
            <a:avLst/>
          </a:prstGeom>
          <a:noFill/>
          <a:ln w="28575">
            <a:solidFill>
              <a:srgbClr val="FF0000"/>
            </a:solidFill>
          </a:ln>
        </p:spPr>
      </p:pic>
    </p:spTree>
    <p:extLst>
      <p:ext uri="{BB962C8B-B14F-4D97-AF65-F5344CB8AC3E}">
        <p14:creationId xmlns:p14="http://schemas.microsoft.com/office/powerpoint/2010/main" val="7869640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1000"/>
                                        <p:tgtEl>
                                          <p:spTgt spid="2"/>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1+#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29092" y="500042"/>
            <a:ext cx="4714908" cy="714380"/>
          </a:xfrm>
        </p:spPr>
        <p:txBody>
          <a:bodyPr>
            <a:noAutofit/>
          </a:bodyPr>
          <a:lstStyle/>
          <a:p>
            <a:pPr algn="l" fontAlgn="auto">
              <a:spcAft>
                <a:spcPts val="0"/>
              </a:spcAft>
              <a:defRPr/>
            </a:pPr>
            <a:r>
              <a:rPr lang="ru-RU" sz="4000" dirty="0" smtClean="0">
                <a:solidFill>
                  <a:schemeClr val="accent3"/>
                </a:solidFill>
              </a:rPr>
              <a:t>Лоси на войне</a:t>
            </a:r>
            <a:br>
              <a:rPr lang="ru-RU" sz="4000" dirty="0" smtClean="0">
                <a:solidFill>
                  <a:schemeClr val="accent3"/>
                </a:solidFill>
              </a:rPr>
            </a:br>
            <a:endParaRPr lang="ru-RU" sz="4000" dirty="0">
              <a:solidFill>
                <a:schemeClr val="accent3"/>
              </a:solidFill>
            </a:endParaRPr>
          </a:p>
        </p:txBody>
      </p:sp>
      <p:pic>
        <p:nvPicPr>
          <p:cNvPr id="5122" name="Picture 2"/>
          <p:cNvPicPr>
            <a:picLocks noChangeAspect="1" noChangeArrowheads="1"/>
          </p:cNvPicPr>
          <p:nvPr/>
        </p:nvPicPr>
        <p:blipFill>
          <a:blip r:embed="rId2" cstate="email"/>
          <a:srcRect/>
          <a:stretch>
            <a:fillRect/>
          </a:stretch>
        </p:blipFill>
        <p:spPr bwMode="auto">
          <a:xfrm>
            <a:off x="4470683" y="2708920"/>
            <a:ext cx="3971723" cy="3702458"/>
          </a:xfrm>
          <a:prstGeom prst="rect">
            <a:avLst/>
          </a:prstGeom>
          <a:noFill/>
          <a:ln w="38100">
            <a:solidFill>
              <a:srgbClr val="FF0000"/>
            </a:solidFill>
            <a:miter lim="800000"/>
            <a:headEnd/>
            <a:tailEnd/>
          </a:ln>
        </p:spPr>
      </p:pic>
      <p:sp>
        <p:nvSpPr>
          <p:cNvPr id="7" name="Подзаголовок 2"/>
          <p:cNvSpPr txBox="1">
            <a:spLocks/>
          </p:cNvSpPr>
          <p:nvPr/>
        </p:nvSpPr>
        <p:spPr>
          <a:xfrm>
            <a:off x="4714875" y="1357313"/>
            <a:ext cx="4071938" cy="642937"/>
          </a:xfrm>
          <a:prstGeom prst="rect">
            <a:avLst/>
          </a:prstGeom>
        </p:spPr>
        <p:txBody>
          <a:bodyPr>
            <a:normAutofit/>
          </a:bodyPr>
          <a:lstStyle/>
          <a:p>
            <a:pPr algn="ctr" fontAlgn="auto">
              <a:spcBef>
                <a:spcPct val="20000"/>
              </a:spcBef>
              <a:spcAft>
                <a:spcPts val="0"/>
              </a:spcAft>
              <a:buClr>
                <a:schemeClr val="tx2"/>
              </a:buClr>
              <a:buSzPct val="50000"/>
              <a:buFont typeface="Wingdings 2"/>
              <a:buNone/>
              <a:defRPr/>
            </a:pPr>
            <a:endParaRPr lang="ru-RU" sz="2800" dirty="0">
              <a:solidFill>
                <a:schemeClr val="tx1">
                  <a:tint val="75000"/>
                </a:schemeClr>
              </a:solidFill>
              <a:latin typeface="+mn-lt"/>
            </a:endParaRPr>
          </a:p>
        </p:txBody>
      </p:sp>
      <p:sp>
        <p:nvSpPr>
          <p:cNvPr id="8" name="Заголовок 1"/>
          <p:cNvSpPr txBox="1">
            <a:spLocks/>
          </p:cNvSpPr>
          <p:nvPr/>
        </p:nvSpPr>
        <p:spPr>
          <a:xfrm>
            <a:off x="3428992" y="5072074"/>
            <a:ext cx="4429156" cy="714380"/>
          </a:xfrm>
          <a:prstGeom prst="rect">
            <a:avLst/>
          </a:prstGeom>
        </p:spPr>
        <p:txBody>
          <a:bodyPr anchor="ctr">
            <a:normAutofit fontScale="90000" lnSpcReduction="20000"/>
          </a:bodyPr>
          <a:lstStyle/>
          <a:p>
            <a:pPr fontAlgn="auto">
              <a:spcAft>
                <a:spcPts val="0"/>
              </a:spcAft>
              <a:defRPr/>
            </a:pPr>
            <a:r>
              <a:rPr lang="ru-RU" altLang="en-US" sz="2800" b="1" dirty="0" smtClean="0">
                <a:ln w="19050">
                  <a:solidFill>
                    <a:schemeClr val="tx2">
                      <a:tint val="5000"/>
                    </a:schemeClr>
                  </a:solidFill>
                  <a:prstDash val="solid"/>
                </a:ln>
                <a:solidFill>
                  <a:schemeClr val="accent3"/>
                </a:solidFill>
                <a:effectLst>
                  <a:outerShdw blurRad="50800" dist="50800" dir="7500000" algn="tl">
                    <a:srgbClr val="000000">
                      <a:shade val="5000"/>
                      <a:alpha val="35000"/>
                    </a:srgbClr>
                  </a:outerShdw>
                </a:effectLst>
                <a:latin typeface="+mj-lt"/>
                <a:ea typeface="+mj-ea"/>
                <a:cs typeface="+mj-cs"/>
              </a:rPr>
              <a:t> </a:t>
            </a:r>
            <a:r>
              <a:rPr lang="ru-RU" altLang="en-US" sz="2800" b="1" dirty="0">
                <a:ln w="19050">
                  <a:solidFill>
                    <a:schemeClr val="tx2">
                      <a:tint val="5000"/>
                    </a:schemeClr>
                  </a:solidFill>
                  <a:prstDash val="solid"/>
                </a:ln>
                <a:solidFill>
                  <a:schemeClr val="accent3"/>
                </a:solidFill>
                <a:effectLst>
                  <a:outerShdw blurRad="50800" dist="50800" dir="7500000" algn="tl">
                    <a:srgbClr val="000000">
                      <a:shade val="5000"/>
                      <a:alpha val="35000"/>
                    </a:srgbClr>
                  </a:outerShdw>
                </a:effectLst>
                <a:latin typeface="+mj-lt"/>
                <a:ea typeface="+mj-ea"/>
                <a:cs typeface="+mj-cs"/>
              </a:rPr>
              <a:t/>
            </a:r>
            <a:br>
              <a:rPr lang="ru-RU" altLang="en-US" sz="2800" b="1" dirty="0">
                <a:ln w="19050">
                  <a:solidFill>
                    <a:schemeClr val="tx2">
                      <a:tint val="5000"/>
                    </a:schemeClr>
                  </a:solidFill>
                  <a:prstDash val="solid"/>
                </a:ln>
                <a:solidFill>
                  <a:schemeClr val="accent3"/>
                </a:solidFill>
                <a:effectLst>
                  <a:outerShdw blurRad="50800" dist="50800" dir="7500000" algn="tl">
                    <a:srgbClr val="000000">
                      <a:shade val="5000"/>
                      <a:alpha val="35000"/>
                    </a:srgbClr>
                  </a:outerShdw>
                </a:effectLst>
                <a:latin typeface="+mj-lt"/>
                <a:ea typeface="+mj-ea"/>
                <a:cs typeface="+mj-cs"/>
              </a:rPr>
            </a:br>
            <a:endParaRPr lang="ru-RU" altLang="en-US" sz="2800" b="1" dirty="0">
              <a:ln w="19050">
                <a:solidFill>
                  <a:schemeClr val="tx2">
                    <a:tint val="5000"/>
                  </a:schemeClr>
                </a:solidFill>
                <a:prstDash val="solid"/>
              </a:ln>
              <a:solidFill>
                <a:schemeClr val="accent3"/>
              </a:solidFill>
              <a:effectLst>
                <a:outerShdw blurRad="50800" dist="50800" dir="7500000" algn="tl">
                  <a:srgbClr val="000000">
                    <a:shade val="5000"/>
                    <a:alpha val="35000"/>
                  </a:srgbClr>
                </a:outerShdw>
              </a:effectLst>
              <a:latin typeface="+mj-lt"/>
              <a:ea typeface="+mj-ea"/>
              <a:cs typeface="+mj-cs"/>
            </a:endParaRPr>
          </a:p>
        </p:txBody>
      </p:sp>
      <p:pic>
        <p:nvPicPr>
          <p:cNvPr id="9" name="Содержимое 5" descr="0_5939b_2e94f43b_XL.jpg"/>
          <p:cNvPicPr>
            <a:picLocks noChangeAspect="1"/>
          </p:cNvPicPr>
          <p:nvPr/>
        </p:nvPicPr>
        <p:blipFill>
          <a:blip r:embed="rId3"/>
          <a:stretch>
            <a:fillRect/>
          </a:stretch>
        </p:blipFill>
        <p:spPr bwMode="auto">
          <a:xfrm>
            <a:off x="107503" y="102726"/>
            <a:ext cx="4120887" cy="3012749"/>
          </a:xfrm>
          <a:prstGeom prst="rect">
            <a:avLst/>
          </a:prstGeom>
          <a:noFill/>
          <a:ln w="38100">
            <a:solidFill>
              <a:srgbClr val="FF00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1000"/>
                                        <p:tgtEl>
                                          <p:spTgt spid="2"/>
                                        </p:tgtEl>
                                      </p:cBhvr>
                                    </p:animEffect>
                                  </p:childTnLst>
                                </p:cTn>
                              </p:par>
                            </p:childTnLst>
                          </p:cTn>
                        </p:par>
                        <p:par>
                          <p:cTn id="8" fill="hold">
                            <p:stCondLst>
                              <p:cond delay="1000"/>
                            </p:stCondLst>
                            <p:childTnLst>
                              <p:par>
                                <p:cTn id="9" presetID="16" presetClass="entr" presetSubtype="26"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barn(inHorizontal)">
                                      <p:cBhvr>
                                        <p:cTn id="11" dur="1000"/>
                                        <p:tgtEl>
                                          <p:spTgt spid="5122"/>
                                        </p:tgtEl>
                                      </p:cBhvr>
                                    </p:animEffect>
                                  </p:childTnLst>
                                </p:cTn>
                              </p:par>
                            </p:childTnLst>
                          </p:cTn>
                        </p:par>
                        <p:par>
                          <p:cTn id="12" fill="hold">
                            <p:stCondLst>
                              <p:cond delay="2000"/>
                            </p:stCondLst>
                            <p:childTnLst>
                              <p:par>
                                <p:cTn id="13" presetID="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1+#ppt_w/2"/>
                                          </p:val>
                                        </p:tav>
                                        <p:tav tm="100000">
                                          <p:val>
                                            <p:strVal val="#ppt_x"/>
                                          </p:val>
                                        </p:tav>
                                      </p:tavLst>
                                    </p:anim>
                                    <p:anim calcmode="lin" valueType="num">
                                      <p:cBhvr additive="base">
                                        <p:cTn id="16"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084168" y="500042"/>
            <a:ext cx="3059832" cy="714380"/>
          </a:xfrm>
        </p:spPr>
        <p:txBody>
          <a:bodyPr>
            <a:noAutofit/>
          </a:bodyPr>
          <a:lstStyle/>
          <a:p>
            <a:pPr algn="l" fontAlgn="auto">
              <a:spcAft>
                <a:spcPts val="0"/>
              </a:spcAft>
              <a:defRPr/>
            </a:pPr>
            <a:r>
              <a:rPr lang="ru-RU" sz="4000" dirty="0" smtClean="0">
                <a:solidFill>
                  <a:schemeClr val="accent3"/>
                </a:solidFill>
              </a:rPr>
              <a:t/>
            </a:r>
            <a:br>
              <a:rPr lang="ru-RU" sz="4000" dirty="0" smtClean="0">
                <a:solidFill>
                  <a:schemeClr val="accent3"/>
                </a:solidFill>
              </a:rPr>
            </a:br>
            <a:r>
              <a:rPr lang="ru-RU" sz="4000" dirty="0" smtClean="0">
                <a:solidFill>
                  <a:schemeClr val="accent3"/>
                </a:solidFill>
              </a:rPr>
              <a:t>Верблюды </a:t>
            </a:r>
            <a:br>
              <a:rPr lang="ru-RU" sz="4000" dirty="0" smtClean="0">
                <a:solidFill>
                  <a:schemeClr val="accent3"/>
                </a:solidFill>
              </a:rPr>
            </a:br>
            <a:r>
              <a:rPr lang="ru-RU" sz="4000" dirty="0" smtClean="0">
                <a:solidFill>
                  <a:schemeClr val="accent3"/>
                </a:solidFill>
              </a:rPr>
              <a:t>на войне</a:t>
            </a:r>
            <a:br>
              <a:rPr lang="ru-RU" sz="4000" dirty="0" smtClean="0">
                <a:solidFill>
                  <a:schemeClr val="accent3"/>
                </a:solidFill>
              </a:rPr>
            </a:br>
            <a:endParaRPr lang="ru-RU" sz="4000" dirty="0">
              <a:solidFill>
                <a:schemeClr val="accent3"/>
              </a:solidFill>
            </a:endParaRPr>
          </a:p>
        </p:txBody>
      </p:sp>
      <p:sp>
        <p:nvSpPr>
          <p:cNvPr id="7" name="Подзаголовок 2"/>
          <p:cNvSpPr txBox="1">
            <a:spLocks/>
          </p:cNvSpPr>
          <p:nvPr/>
        </p:nvSpPr>
        <p:spPr>
          <a:xfrm>
            <a:off x="4714875" y="1357313"/>
            <a:ext cx="4071938" cy="642937"/>
          </a:xfrm>
          <a:prstGeom prst="rect">
            <a:avLst/>
          </a:prstGeom>
        </p:spPr>
        <p:txBody>
          <a:bodyPr>
            <a:normAutofit/>
          </a:bodyPr>
          <a:lstStyle/>
          <a:p>
            <a:pPr algn="ctr" fontAlgn="auto">
              <a:spcBef>
                <a:spcPct val="20000"/>
              </a:spcBef>
              <a:spcAft>
                <a:spcPts val="0"/>
              </a:spcAft>
              <a:buClr>
                <a:schemeClr val="tx2"/>
              </a:buClr>
              <a:buSzPct val="50000"/>
              <a:buFont typeface="Wingdings 2"/>
              <a:buNone/>
              <a:defRPr/>
            </a:pPr>
            <a:endParaRPr lang="ru-RU" sz="2800" dirty="0">
              <a:solidFill>
                <a:schemeClr val="tx1">
                  <a:tint val="75000"/>
                </a:schemeClr>
              </a:solidFill>
              <a:latin typeface="+mn-lt"/>
            </a:endParaRPr>
          </a:p>
        </p:txBody>
      </p:sp>
      <p:sp>
        <p:nvSpPr>
          <p:cNvPr id="8" name="Заголовок 1"/>
          <p:cNvSpPr txBox="1">
            <a:spLocks/>
          </p:cNvSpPr>
          <p:nvPr/>
        </p:nvSpPr>
        <p:spPr>
          <a:xfrm>
            <a:off x="3428992" y="5072074"/>
            <a:ext cx="4429156" cy="714380"/>
          </a:xfrm>
          <a:prstGeom prst="rect">
            <a:avLst/>
          </a:prstGeom>
        </p:spPr>
        <p:txBody>
          <a:bodyPr anchor="ctr">
            <a:normAutofit fontScale="90000" lnSpcReduction="20000"/>
          </a:bodyPr>
          <a:lstStyle/>
          <a:p>
            <a:pPr fontAlgn="auto">
              <a:spcAft>
                <a:spcPts val="0"/>
              </a:spcAft>
              <a:defRPr/>
            </a:pPr>
            <a:r>
              <a:rPr lang="ru-RU" altLang="en-US" sz="2800" b="1" dirty="0" smtClean="0">
                <a:ln w="19050">
                  <a:solidFill>
                    <a:schemeClr val="tx2">
                      <a:tint val="5000"/>
                    </a:schemeClr>
                  </a:solidFill>
                  <a:prstDash val="solid"/>
                </a:ln>
                <a:solidFill>
                  <a:schemeClr val="accent3"/>
                </a:solidFill>
                <a:effectLst>
                  <a:outerShdw blurRad="50800" dist="50800" dir="7500000" algn="tl">
                    <a:srgbClr val="000000">
                      <a:shade val="5000"/>
                      <a:alpha val="35000"/>
                    </a:srgbClr>
                  </a:outerShdw>
                </a:effectLst>
                <a:latin typeface="+mj-lt"/>
                <a:ea typeface="+mj-ea"/>
                <a:cs typeface="+mj-cs"/>
              </a:rPr>
              <a:t> </a:t>
            </a:r>
            <a:r>
              <a:rPr lang="ru-RU" altLang="en-US" sz="2800" b="1" dirty="0">
                <a:ln w="19050">
                  <a:solidFill>
                    <a:schemeClr val="tx2">
                      <a:tint val="5000"/>
                    </a:schemeClr>
                  </a:solidFill>
                  <a:prstDash val="solid"/>
                </a:ln>
                <a:solidFill>
                  <a:schemeClr val="accent3"/>
                </a:solidFill>
                <a:effectLst>
                  <a:outerShdw blurRad="50800" dist="50800" dir="7500000" algn="tl">
                    <a:srgbClr val="000000">
                      <a:shade val="5000"/>
                      <a:alpha val="35000"/>
                    </a:srgbClr>
                  </a:outerShdw>
                </a:effectLst>
                <a:latin typeface="+mj-lt"/>
                <a:ea typeface="+mj-ea"/>
                <a:cs typeface="+mj-cs"/>
              </a:rPr>
              <a:t/>
            </a:r>
            <a:br>
              <a:rPr lang="ru-RU" altLang="en-US" sz="2800" b="1" dirty="0">
                <a:ln w="19050">
                  <a:solidFill>
                    <a:schemeClr val="tx2">
                      <a:tint val="5000"/>
                    </a:schemeClr>
                  </a:solidFill>
                  <a:prstDash val="solid"/>
                </a:ln>
                <a:solidFill>
                  <a:schemeClr val="accent3"/>
                </a:solidFill>
                <a:effectLst>
                  <a:outerShdw blurRad="50800" dist="50800" dir="7500000" algn="tl">
                    <a:srgbClr val="000000">
                      <a:shade val="5000"/>
                      <a:alpha val="35000"/>
                    </a:srgbClr>
                  </a:outerShdw>
                </a:effectLst>
                <a:latin typeface="+mj-lt"/>
                <a:ea typeface="+mj-ea"/>
                <a:cs typeface="+mj-cs"/>
              </a:rPr>
            </a:br>
            <a:endParaRPr lang="ru-RU" altLang="en-US" sz="2800" b="1" dirty="0">
              <a:ln w="19050">
                <a:solidFill>
                  <a:schemeClr val="tx2">
                    <a:tint val="5000"/>
                  </a:schemeClr>
                </a:solidFill>
                <a:prstDash val="solid"/>
              </a:ln>
              <a:solidFill>
                <a:schemeClr val="accent3"/>
              </a:solidFill>
              <a:effectLst>
                <a:outerShdw blurRad="50800" dist="50800" dir="7500000" algn="tl">
                  <a:srgbClr val="000000">
                    <a:shade val="5000"/>
                    <a:alpha val="35000"/>
                  </a:srgbClr>
                </a:outerShdw>
              </a:effectLst>
              <a:latin typeface="+mj-lt"/>
              <a:ea typeface="+mj-ea"/>
              <a:cs typeface="+mj-cs"/>
            </a:endParaRPr>
          </a:p>
        </p:txBody>
      </p:sp>
      <p:pic>
        <p:nvPicPr>
          <p:cNvPr id="9" name="Picture 2" descr="https://i0.wp.com/moyapobeda.ru/wp-content/uploads/2016/03/226.jpg"/>
          <p:cNvPicPr>
            <a:picLocks noChangeAspect="1" noChangeArrowheads="1"/>
          </p:cNvPicPr>
          <p:nvPr/>
        </p:nvPicPr>
        <p:blipFill>
          <a:blip r:embed="rId2" cstate="print"/>
          <a:srcRect/>
          <a:stretch>
            <a:fillRect/>
          </a:stretch>
        </p:blipFill>
        <p:spPr bwMode="auto">
          <a:xfrm>
            <a:off x="107504" y="114435"/>
            <a:ext cx="5417035" cy="4062777"/>
          </a:xfrm>
          <a:prstGeom prst="rect">
            <a:avLst/>
          </a:prstGeom>
          <a:noFill/>
          <a:ln w="38100">
            <a:solidFill>
              <a:srgbClr val="FF0000"/>
            </a:solidFill>
          </a:ln>
        </p:spPr>
      </p:pic>
      <p:pic>
        <p:nvPicPr>
          <p:cNvPr id="13" name="Picture 2" descr="https://img-fotki.yandex.ru/get/228104/15397073.7f2/0_19f4b7_1d0359cf_XL"/>
          <p:cNvPicPr>
            <a:picLocks noChangeAspect="1" noChangeArrowheads="1"/>
          </p:cNvPicPr>
          <p:nvPr/>
        </p:nvPicPr>
        <p:blipFill>
          <a:blip r:embed="rId3" cstate="print"/>
          <a:srcRect/>
          <a:stretch>
            <a:fillRect/>
          </a:stretch>
        </p:blipFill>
        <p:spPr bwMode="auto">
          <a:xfrm>
            <a:off x="5681512" y="3933056"/>
            <a:ext cx="3235237" cy="2717101"/>
          </a:xfrm>
          <a:prstGeom prst="rect">
            <a:avLst/>
          </a:prstGeom>
          <a:noFill/>
          <a:ln w="38100">
            <a:solidFill>
              <a:srgbClr val="FF0000"/>
            </a:solidFill>
          </a:ln>
        </p:spPr>
      </p:pic>
      <p:sp>
        <p:nvSpPr>
          <p:cNvPr id="3" name="Прямоугольник 2"/>
          <p:cNvSpPr/>
          <p:nvPr/>
        </p:nvSpPr>
        <p:spPr>
          <a:xfrm>
            <a:off x="251520" y="4341833"/>
            <a:ext cx="4464496" cy="2308324"/>
          </a:xfrm>
          <a:prstGeom prst="rect">
            <a:avLst/>
          </a:prstGeom>
        </p:spPr>
        <p:txBody>
          <a:bodyPr wrap="square">
            <a:spAutoFit/>
          </a:bodyPr>
          <a:lstStyle/>
          <a:p>
            <a:r>
              <a:rPr lang="ru-RU" b="1" dirty="0">
                <a:solidFill>
                  <a:srgbClr val="FFC000"/>
                </a:solidFill>
                <a:effectLst>
                  <a:outerShdw blurRad="38100" dist="38100" dir="2700000" algn="tl">
                    <a:srgbClr val="000000">
                      <a:alpha val="43137"/>
                    </a:srgbClr>
                  </a:outerShdw>
                </a:effectLst>
                <a:latin typeface="+mj-lt"/>
              </a:rPr>
              <a:t>Видать, на службу фронтовую</a:t>
            </a:r>
            <a:br>
              <a:rPr lang="ru-RU" b="1" dirty="0">
                <a:solidFill>
                  <a:srgbClr val="FFC000"/>
                </a:solidFill>
                <a:effectLst>
                  <a:outerShdw blurRad="38100" dist="38100" dir="2700000" algn="tl">
                    <a:srgbClr val="000000">
                      <a:alpha val="43137"/>
                    </a:srgbClr>
                  </a:outerShdw>
                </a:effectLst>
                <a:latin typeface="+mj-lt"/>
              </a:rPr>
            </a:br>
            <a:r>
              <a:rPr lang="ru-RU" b="1" dirty="0">
                <a:solidFill>
                  <a:srgbClr val="FFC000"/>
                </a:solidFill>
                <a:effectLst>
                  <a:outerShdw blurRad="38100" dist="38100" dir="2700000" algn="tl">
                    <a:srgbClr val="000000">
                      <a:alpha val="43137"/>
                    </a:srgbClr>
                  </a:outerShdw>
                </a:effectLst>
                <a:latin typeface="+mj-lt"/>
              </a:rPr>
              <a:t> Сполна он получил права:</a:t>
            </a:r>
            <a:br>
              <a:rPr lang="ru-RU" b="1" dirty="0">
                <a:solidFill>
                  <a:srgbClr val="FFC000"/>
                </a:solidFill>
                <a:effectLst>
                  <a:outerShdw blurRad="38100" dist="38100" dir="2700000" algn="tl">
                    <a:srgbClr val="000000">
                      <a:alpha val="43137"/>
                    </a:srgbClr>
                  </a:outerShdw>
                </a:effectLst>
                <a:latin typeface="+mj-lt"/>
              </a:rPr>
            </a:br>
            <a:r>
              <a:rPr lang="ru-RU" b="1" dirty="0">
                <a:solidFill>
                  <a:srgbClr val="FFC000"/>
                </a:solidFill>
                <a:effectLst>
                  <a:outerShdw blurRad="38100" dist="38100" dir="2700000" algn="tl">
                    <a:srgbClr val="000000">
                      <a:alpha val="43137"/>
                    </a:srgbClr>
                  </a:outerShdw>
                </a:effectLst>
                <a:latin typeface="+mj-lt"/>
              </a:rPr>
              <a:t>То возит кухню полевую,</a:t>
            </a:r>
            <a:br>
              <a:rPr lang="ru-RU" b="1" dirty="0">
                <a:solidFill>
                  <a:srgbClr val="FFC000"/>
                </a:solidFill>
                <a:effectLst>
                  <a:outerShdw blurRad="38100" dist="38100" dir="2700000" algn="tl">
                    <a:srgbClr val="000000">
                      <a:alpha val="43137"/>
                    </a:srgbClr>
                  </a:outerShdw>
                </a:effectLst>
                <a:latin typeface="+mj-lt"/>
              </a:rPr>
            </a:br>
            <a:r>
              <a:rPr lang="ru-RU" b="1" dirty="0">
                <a:solidFill>
                  <a:srgbClr val="FFC000"/>
                </a:solidFill>
                <a:effectLst>
                  <a:outerShdw blurRad="38100" dist="38100" dir="2700000" algn="tl">
                    <a:srgbClr val="000000">
                      <a:alpha val="43137"/>
                    </a:srgbClr>
                  </a:outerShdw>
                </a:effectLst>
                <a:latin typeface="+mj-lt"/>
              </a:rPr>
              <a:t>То тащит для нее дрова.</a:t>
            </a:r>
            <a:br>
              <a:rPr lang="ru-RU" b="1" dirty="0">
                <a:solidFill>
                  <a:srgbClr val="FFC000"/>
                </a:solidFill>
                <a:effectLst>
                  <a:outerShdw blurRad="38100" dist="38100" dir="2700000" algn="tl">
                    <a:srgbClr val="000000">
                      <a:alpha val="43137"/>
                    </a:srgbClr>
                  </a:outerShdw>
                </a:effectLst>
                <a:latin typeface="+mj-lt"/>
              </a:rPr>
            </a:br>
            <a:r>
              <a:rPr lang="ru-RU" b="1" dirty="0">
                <a:solidFill>
                  <a:srgbClr val="FFC000"/>
                </a:solidFill>
                <a:effectLst>
                  <a:outerShdw blurRad="38100" dist="38100" dir="2700000" algn="tl">
                    <a:srgbClr val="000000">
                      <a:alpha val="43137"/>
                    </a:srgbClr>
                  </a:outerShdw>
                </a:effectLst>
                <a:latin typeface="+mj-lt"/>
              </a:rPr>
              <a:t>Хотя шумит стальная вьюга,</a:t>
            </a:r>
            <a:br>
              <a:rPr lang="ru-RU" b="1" dirty="0">
                <a:solidFill>
                  <a:srgbClr val="FFC000"/>
                </a:solidFill>
                <a:effectLst>
                  <a:outerShdw blurRad="38100" dist="38100" dir="2700000" algn="tl">
                    <a:srgbClr val="000000">
                      <a:alpha val="43137"/>
                    </a:srgbClr>
                  </a:outerShdw>
                </a:effectLst>
                <a:latin typeface="+mj-lt"/>
              </a:rPr>
            </a:br>
            <a:r>
              <a:rPr lang="ru-RU" b="1" dirty="0">
                <a:solidFill>
                  <a:srgbClr val="FFC000"/>
                </a:solidFill>
                <a:effectLst>
                  <a:outerShdw blurRad="38100" dist="38100" dir="2700000" algn="tl">
                    <a:srgbClr val="000000">
                      <a:alpha val="43137"/>
                    </a:srgbClr>
                  </a:outerShdw>
                </a:effectLst>
                <a:latin typeface="+mj-lt"/>
              </a:rPr>
              <a:t>И смерть грозит со всех сторон,</a:t>
            </a:r>
            <a:br>
              <a:rPr lang="ru-RU" b="1" dirty="0">
                <a:solidFill>
                  <a:srgbClr val="FFC000"/>
                </a:solidFill>
                <a:effectLst>
                  <a:outerShdw blurRad="38100" dist="38100" dir="2700000" algn="tl">
                    <a:srgbClr val="000000">
                      <a:alpha val="43137"/>
                    </a:srgbClr>
                  </a:outerShdw>
                </a:effectLst>
                <a:latin typeface="+mj-lt"/>
              </a:rPr>
            </a:br>
            <a:r>
              <a:rPr lang="ru-RU" b="1" dirty="0">
                <a:solidFill>
                  <a:srgbClr val="FFC000"/>
                </a:solidFill>
                <a:effectLst>
                  <a:outerShdw blurRad="38100" dist="38100" dir="2700000" algn="tl">
                    <a:srgbClr val="000000">
                      <a:alpha val="43137"/>
                    </a:srgbClr>
                  </a:outerShdw>
                </a:effectLst>
                <a:latin typeface="+mj-lt"/>
              </a:rPr>
              <a:t>Верблюд не чувствует испуга,</a:t>
            </a:r>
            <a:br>
              <a:rPr lang="ru-RU" b="1" dirty="0">
                <a:solidFill>
                  <a:srgbClr val="FFC000"/>
                </a:solidFill>
                <a:effectLst>
                  <a:outerShdw blurRad="38100" dist="38100" dir="2700000" algn="tl">
                    <a:srgbClr val="000000">
                      <a:alpha val="43137"/>
                    </a:srgbClr>
                  </a:outerShdw>
                </a:effectLst>
                <a:latin typeface="+mj-lt"/>
              </a:rPr>
            </a:br>
            <a:r>
              <a:rPr lang="ru-RU" b="1" dirty="0">
                <a:solidFill>
                  <a:srgbClr val="FFC000"/>
                </a:solidFill>
                <a:effectLst>
                  <a:outerShdw blurRad="38100" dist="38100" dir="2700000" algn="tl">
                    <a:srgbClr val="000000">
                      <a:alpha val="43137"/>
                    </a:srgbClr>
                  </a:outerShdw>
                </a:effectLst>
                <a:latin typeface="+mj-lt"/>
              </a:rPr>
              <a:t>Покуда делом занят он.</a:t>
            </a:r>
          </a:p>
        </p:txBody>
      </p:sp>
    </p:spTree>
    <p:extLst>
      <p:ext uri="{BB962C8B-B14F-4D97-AF65-F5344CB8AC3E}">
        <p14:creationId xmlns:p14="http://schemas.microsoft.com/office/powerpoint/2010/main" val="27294414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1000"/>
                                        <p:tgtEl>
                                          <p:spTgt spid="2"/>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1+#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43808" y="0"/>
            <a:ext cx="5616624" cy="1029042"/>
          </a:xfrm>
        </p:spPr>
        <p:txBody>
          <a:bodyPr>
            <a:normAutofit fontScale="90000"/>
          </a:bodyPr>
          <a:lstStyle/>
          <a:p>
            <a:pPr fontAlgn="auto">
              <a:spcAft>
                <a:spcPts val="0"/>
              </a:spcAft>
              <a:defRPr/>
            </a:pPr>
            <a:r>
              <a:rPr lang="ru-RU" altLang="en-US" sz="2800" dirty="0" smtClean="0">
                <a:solidFill>
                  <a:schemeClr val="accent3"/>
                </a:solidFill>
              </a:rPr>
              <a:t/>
            </a:r>
            <a:br>
              <a:rPr lang="ru-RU" altLang="en-US" sz="2800" dirty="0" smtClean="0">
                <a:solidFill>
                  <a:schemeClr val="accent3"/>
                </a:solidFill>
              </a:rPr>
            </a:br>
            <a:r>
              <a:rPr lang="ru-RU" altLang="en-US" sz="3100" dirty="0" smtClean="0">
                <a:solidFill>
                  <a:schemeClr val="accent3"/>
                </a:solidFill>
              </a:rPr>
              <a:t>Памятник верблюдам</a:t>
            </a:r>
            <a:r>
              <a:rPr lang="ru-RU" altLang="en-US" sz="2800" dirty="0">
                <a:solidFill>
                  <a:schemeClr val="accent3"/>
                </a:solidFill>
              </a:rPr>
              <a:t/>
            </a:r>
            <a:br>
              <a:rPr lang="ru-RU" altLang="en-US" sz="2800" dirty="0">
                <a:solidFill>
                  <a:schemeClr val="accent3"/>
                </a:solidFill>
              </a:rPr>
            </a:br>
            <a:endParaRPr lang="ru-RU" sz="2800" dirty="0">
              <a:solidFill>
                <a:schemeClr val="accent3"/>
              </a:solidFill>
            </a:endParaRPr>
          </a:p>
        </p:txBody>
      </p:sp>
      <p:sp>
        <p:nvSpPr>
          <p:cNvPr id="9" name="Заголовок 1"/>
          <p:cNvSpPr txBox="1">
            <a:spLocks/>
          </p:cNvSpPr>
          <p:nvPr/>
        </p:nvSpPr>
        <p:spPr>
          <a:xfrm>
            <a:off x="0" y="3214686"/>
            <a:ext cx="9144000" cy="642942"/>
          </a:xfrm>
          <a:prstGeom prst="rect">
            <a:avLst/>
          </a:prstGeom>
        </p:spPr>
        <p:txBody>
          <a:bodyPr anchor="ctr"/>
          <a:lstStyle/>
          <a:p>
            <a:pPr algn="ctr" fontAlgn="auto">
              <a:spcAft>
                <a:spcPts val="0"/>
              </a:spcAft>
              <a:defRPr/>
            </a:pPr>
            <a:endParaRPr lang="ru-RU" altLang="en-US" sz="2800" b="1" dirty="0">
              <a:ln w="19050">
                <a:solidFill>
                  <a:schemeClr val="tx2">
                    <a:tint val="5000"/>
                  </a:schemeClr>
                </a:solidFill>
                <a:prstDash val="solid"/>
              </a:ln>
              <a:solidFill>
                <a:schemeClr val="accent3"/>
              </a:solidFill>
              <a:effectLst>
                <a:outerShdw blurRad="50800" dist="50800" dir="7500000" algn="tl">
                  <a:srgbClr val="000000">
                    <a:shade val="5000"/>
                    <a:alpha val="35000"/>
                  </a:srgbClr>
                </a:outerShdw>
              </a:effectLst>
              <a:latin typeface="+mj-lt"/>
              <a:ea typeface="+mj-ea"/>
              <a:cs typeface="+mj-cs"/>
            </a:endParaRPr>
          </a:p>
        </p:txBody>
      </p:sp>
      <p:pic>
        <p:nvPicPr>
          <p:cNvPr id="8" name="Picture 9" descr="http://s49.radikal.ru/i124/1303/dd/3e19f28c1768.jpg"/>
          <p:cNvPicPr>
            <a:picLocks noChangeAspect="1" noChangeArrowheads="1"/>
          </p:cNvPicPr>
          <p:nvPr/>
        </p:nvPicPr>
        <p:blipFill>
          <a:blip r:embed="rId2" cstate="print"/>
          <a:srcRect/>
          <a:stretch>
            <a:fillRect/>
          </a:stretch>
        </p:blipFill>
        <p:spPr bwMode="auto">
          <a:xfrm>
            <a:off x="2915816" y="1124744"/>
            <a:ext cx="5666518" cy="5236469"/>
          </a:xfrm>
          <a:prstGeom prst="rect">
            <a:avLst/>
          </a:prstGeom>
          <a:noFill/>
          <a:ln w="38100">
            <a:solidFill>
              <a:srgbClr val="FF0000"/>
            </a:solidFill>
          </a:ln>
        </p:spPr>
      </p:pic>
      <p:pic>
        <p:nvPicPr>
          <p:cNvPr id="5" name="Picture 3"/>
          <p:cNvPicPr>
            <a:picLocks noChangeAspect="1" noChangeArrowheads="1"/>
          </p:cNvPicPr>
          <p:nvPr/>
        </p:nvPicPr>
        <p:blipFill>
          <a:blip r:embed="rId3" cstate="email"/>
          <a:srcRect/>
          <a:stretch>
            <a:fillRect/>
          </a:stretch>
        </p:blipFill>
        <p:spPr bwMode="auto">
          <a:xfrm>
            <a:off x="56034" y="84929"/>
            <a:ext cx="2571750" cy="1785938"/>
          </a:xfrm>
          <a:prstGeom prst="rect">
            <a:avLst/>
          </a:prstGeom>
          <a:noFill/>
          <a:ln w="9525">
            <a:noFill/>
            <a:miter lim="800000"/>
            <a:headEnd/>
            <a:tailEnd/>
          </a:ln>
        </p:spPr>
      </p:pic>
    </p:spTree>
    <p:extLst>
      <p:ext uri="{BB962C8B-B14F-4D97-AF65-F5344CB8AC3E}">
        <p14:creationId xmlns:p14="http://schemas.microsoft.com/office/powerpoint/2010/main" val="8587551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2000"/>
                                        <p:tgtEl>
                                          <p:spTgt spid="2"/>
                                        </p:tgtEl>
                                      </p:cBhvr>
                                    </p:animEffect>
                                  </p:childTnLst>
                                </p:cTn>
                              </p:par>
                            </p:childTnLst>
                          </p:cTn>
                        </p:par>
                        <p:par>
                          <p:cTn id="8" fill="hold">
                            <p:stCondLst>
                              <p:cond delay="2000"/>
                            </p:stCondLst>
                            <p:childTnLst>
                              <p:par>
                                <p:cTn id="9" presetID="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1+#ppt_w/2"/>
                                          </p:val>
                                        </p:tav>
                                        <p:tav tm="100000">
                                          <p:val>
                                            <p:strVal val="#ppt_x"/>
                                          </p:val>
                                        </p:tav>
                                      </p:tavLst>
                                    </p:anim>
                                    <p:anim calcmode="lin" valueType="num">
                                      <p:cBhvr additive="base">
                                        <p:cTn id="12"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214290"/>
            <a:ext cx="7773492" cy="1071570"/>
          </a:xfrm>
        </p:spPr>
        <p:txBody>
          <a:bodyPr>
            <a:noAutofit/>
          </a:bodyPr>
          <a:lstStyle/>
          <a:p>
            <a:pPr fontAlgn="auto">
              <a:spcAft>
                <a:spcPts val="0"/>
              </a:spcAft>
              <a:defRPr/>
            </a:pPr>
            <a:r>
              <a:rPr lang="ru-RU" sz="4000" dirty="0" smtClean="0">
                <a:solidFill>
                  <a:schemeClr val="accent3"/>
                </a:solidFill>
              </a:rPr>
              <a:t>Кошки </a:t>
            </a:r>
            <a:r>
              <a:rPr lang="ru-RU" sz="4000" dirty="0">
                <a:solidFill>
                  <a:schemeClr val="accent3"/>
                </a:solidFill>
              </a:rPr>
              <a:t>на </a:t>
            </a:r>
            <a:r>
              <a:rPr lang="ru-RU" sz="4000" dirty="0" smtClean="0">
                <a:solidFill>
                  <a:schemeClr val="accent3"/>
                </a:solidFill>
              </a:rPr>
              <a:t>войне</a:t>
            </a:r>
            <a:endParaRPr lang="ru-RU" sz="4000" dirty="0">
              <a:solidFill>
                <a:schemeClr val="accent3"/>
              </a:solidFill>
            </a:endParaRPr>
          </a:p>
        </p:txBody>
      </p:sp>
      <p:sp>
        <p:nvSpPr>
          <p:cNvPr id="6" name="Подзаголовок 2"/>
          <p:cNvSpPr txBox="1">
            <a:spLocks/>
          </p:cNvSpPr>
          <p:nvPr/>
        </p:nvSpPr>
        <p:spPr>
          <a:xfrm>
            <a:off x="4357688" y="1214438"/>
            <a:ext cx="4786312" cy="1857375"/>
          </a:xfrm>
          <a:prstGeom prst="rect">
            <a:avLst/>
          </a:prstGeom>
        </p:spPr>
        <p:txBody>
          <a:bodyPr/>
          <a:lstStyle/>
          <a:p>
            <a:pPr algn="ctr" fontAlgn="auto">
              <a:spcBef>
                <a:spcPct val="20000"/>
              </a:spcBef>
              <a:spcAft>
                <a:spcPts val="0"/>
              </a:spcAft>
              <a:buClr>
                <a:schemeClr val="tx2"/>
              </a:buClr>
              <a:buSzPct val="50000"/>
              <a:buFont typeface="Wingdings 2"/>
              <a:buNone/>
              <a:defRPr/>
            </a:pPr>
            <a:endParaRPr lang="ru-RU" sz="2800" dirty="0">
              <a:solidFill>
                <a:schemeClr val="accent4">
                  <a:lumMod val="75000"/>
                </a:schemeClr>
              </a:solidFill>
              <a:latin typeface="Arial Black" pitchFamily="34" charset="0"/>
            </a:endParaRPr>
          </a:p>
        </p:txBody>
      </p:sp>
      <p:sp>
        <p:nvSpPr>
          <p:cNvPr id="8" name="Подзаголовок 2"/>
          <p:cNvSpPr txBox="1">
            <a:spLocks/>
          </p:cNvSpPr>
          <p:nvPr/>
        </p:nvSpPr>
        <p:spPr>
          <a:xfrm>
            <a:off x="0" y="3143250"/>
            <a:ext cx="6400800" cy="571500"/>
          </a:xfrm>
          <a:prstGeom prst="rect">
            <a:avLst/>
          </a:prstGeom>
        </p:spPr>
        <p:txBody>
          <a:bodyPr>
            <a:normAutofit/>
          </a:bodyPr>
          <a:lstStyle/>
          <a:p>
            <a:pPr fontAlgn="auto">
              <a:spcBef>
                <a:spcPct val="20000"/>
              </a:spcBef>
              <a:spcAft>
                <a:spcPts val="0"/>
              </a:spcAft>
              <a:buClr>
                <a:schemeClr val="tx2"/>
              </a:buClr>
              <a:buSzPct val="80000"/>
              <a:defRPr/>
            </a:pPr>
            <a:endParaRPr lang="ru-RU" sz="2400" dirty="0">
              <a:solidFill>
                <a:schemeClr val="accent4">
                  <a:lumMod val="75000"/>
                </a:schemeClr>
              </a:solidFill>
              <a:latin typeface="Arial Black" pitchFamily="34" charset="0"/>
            </a:endParaRPr>
          </a:p>
        </p:txBody>
      </p:sp>
      <p:sp>
        <p:nvSpPr>
          <p:cNvPr id="9" name="Подзаголовок 2"/>
          <p:cNvSpPr txBox="1">
            <a:spLocks/>
          </p:cNvSpPr>
          <p:nvPr/>
        </p:nvSpPr>
        <p:spPr>
          <a:xfrm>
            <a:off x="500063" y="3429000"/>
            <a:ext cx="6400800" cy="823913"/>
          </a:xfrm>
          <a:prstGeom prst="rect">
            <a:avLst/>
          </a:prstGeom>
        </p:spPr>
        <p:txBody>
          <a:bodyPr>
            <a:normAutofit/>
          </a:bodyPr>
          <a:lstStyle/>
          <a:p>
            <a:pPr algn="ctr" fontAlgn="auto">
              <a:spcBef>
                <a:spcPct val="20000"/>
              </a:spcBef>
              <a:spcAft>
                <a:spcPts val="0"/>
              </a:spcAft>
              <a:buClr>
                <a:schemeClr val="tx2"/>
              </a:buClr>
              <a:buSzPct val="50000"/>
              <a:buFont typeface="Wingdings 2"/>
              <a:buNone/>
              <a:defRPr/>
            </a:pPr>
            <a:endParaRPr lang="ru-RU" sz="2800" dirty="0">
              <a:solidFill>
                <a:schemeClr val="tx1">
                  <a:tint val="75000"/>
                </a:schemeClr>
              </a:solidFill>
              <a:latin typeface="+mn-lt"/>
            </a:endParaRPr>
          </a:p>
        </p:txBody>
      </p:sp>
      <p:sp>
        <p:nvSpPr>
          <p:cNvPr id="10" name="Подзаголовок 2"/>
          <p:cNvSpPr txBox="1">
            <a:spLocks/>
          </p:cNvSpPr>
          <p:nvPr/>
        </p:nvSpPr>
        <p:spPr>
          <a:xfrm>
            <a:off x="714348" y="3857628"/>
            <a:ext cx="8643937" cy="895350"/>
          </a:xfrm>
          <a:prstGeom prst="rect">
            <a:avLst/>
          </a:prstGeom>
        </p:spPr>
        <p:txBody>
          <a:bodyPr>
            <a:normAutofit/>
          </a:bodyPr>
          <a:lstStyle/>
          <a:p>
            <a:pPr fontAlgn="auto">
              <a:spcBef>
                <a:spcPct val="20000"/>
              </a:spcBef>
              <a:spcAft>
                <a:spcPts val="0"/>
              </a:spcAft>
              <a:buClr>
                <a:schemeClr val="tx2"/>
              </a:buClr>
              <a:buSzPct val="50000"/>
              <a:buFont typeface="Wingdings 2"/>
              <a:buNone/>
              <a:defRPr/>
            </a:pPr>
            <a:endParaRPr lang="ru-RU" sz="2800" dirty="0">
              <a:solidFill>
                <a:schemeClr val="tx1">
                  <a:tint val="75000"/>
                </a:schemeClr>
              </a:solidFill>
              <a:latin typeface="+mn-lt"/>
            </a:endParaRPr>
          </a:p>
          <a:p>
            <a:pPr algn="ctr" fontAlgn="auto">
              <a:spcBef>
                <a:spcPct val="20000"/>
              </a:spcBef>
              <a:spcAft>
                <a:spcPts val="0"/>
              </a:spcAft>
              <a:buClr>
                <a:schemeClr val="tx2"/>
              </a:buClr>
              <a:buSzPct val="50000"/>
              <a:buFont typeface="Wingdings 2"/>
              <a:buNone/>
              <a:defRPr/>
            </a:pPr>
            <a:endParaRPr lang="ru-RU" sz="2800" dirty="0">
              <a:solidFill>
                <a:schemeClr val="tx1">
                  <a:tint val="75000"/>
                </a:schemeClr>
              </a:solidFill>
              <a:latin typeface="+mn-lt"/>
            </a:endParaRPr>
          </a:p>
        </p:txBody>
      </p:sp>
      <p:sp>
        <p:nvSpPr>
          <p:cNvPr id="13" name="Подзаголовок 2"/>
          <p:cNvSpPr txBox="1">
            <a:spLocks noGrp="1"/>
          </p:cNvSpPr>
          <p:nvPr>
            <p:ph type="subTitle" idx="1"/>
          </p:nvPr>
        </p:nvSpPr>
        <p:spPr>
          <a:xfrm>
            <a:off x="5214938" y="3071813"/>
            <a:ext cx="2643187" cy="571500"/>
          </a:xfrm>
        </p:spPr>
        <p:txBody>
          <a:bodyPr rtlCol="0">
            <a:normAutofit/>
          </a:bodyPr>
          <a:lstStyle/>
          <a:p>
            <a:pPr algn="l" fontAlgn="auto">
              <a:spcAft>
                <a:spcPts val="0"/>
              </a:spcAft>
              <a:buSzPct val="100000"/>
              <a:buFont typeface="Wingdings 2"/>
              <a:buNone/>
              <a:defRPr/>
            </a:pPr>
            <a:r>
              <a:rPr lang="ru-RU" dirty="0" smtClean="0">
                <a:solidFill>
                  <a:srgbClr val="FF0000"/>
                </a:solidFill>
              </a:rPr>
              <a:t>      </a:t>
            </a:r>
            <a:endParaRPr lang="ru-RU" dirty="0"/>
          </a:p>
        </p:txBody>
      </p:sp>
      <p:sp>
        <p:nvSpPr>
          <p:cNvPr id="15" name="Подзаголовок 2"/>
          <p:cNvSpPr txBox="1">
            <a:spLocks/>
          </p:cNvSpPr>
          <p:nvPr/>
        </p:nvSpPr>
        <p:spPr>
          <a:xfrm>
            <a:off x="1143000" y="5214938"/>
            <a:ext cx="6400800" cy="895350"/>
          </a:xfrm>
          <a:prstGeom prst="rect">
            <a:avLst/>
          </a:prstGeom>
        </p:spPr>
        <p:txBody>
          <a:bodyPr>
            <a:normAutofit/>
          </a:bodyPr>
          <a:lstStyle/>
          <a:p>
            <a:pPr fontAlgn="auto">
              <a:spcBef>
                <a:spcPct val="20000"/>
              </a:spcBef>
              <a:spcAft>
                <a:spcPts val="0"/>
              </a:spcAft>
              <a:buClr>
                <a:schemeClr val="tx2"/>
              </a:buClr>
              <a:buSzPct val="50000"/>
              <a:buFont typeface="Wingdings 2"/>
              <a:buNone/>
              <a:defRPr/>
            </a:pPr>
            <a:endParaRPr lang="ru-RU" sz="2800" dirty="0">
              <a:solidFill>
                <a:schemeClr val="tx1">
                  <a:tint val="75000"/>
                </a:schemeClr>
              </a:solidFill>
              <a:latin typeface="+mn-lt"/>
            </a:endParaRPr>
          </a:p>
        </p:txBody>
      </p:sp>
      <p:sp>
        <p:nvSpPr>
          <p:cNvPr id="16" name="Подзаголовок 2"/>
          <p:cNvSpPr txBox="1">
            <a:spLocks/>
          </p:cNvSpPr>
          <p:nvPr/>
        </p:nvSpPr>
        <p:spPr>
          <a:xfrm>
            <a:off x="1928794" y="4214818"/>
            <a:ext cx="6400800" cy="642938"/>
          </a:xfrm>
          <a:prstGeom prst="rect">
            <a:avLst/>
          </a:prstGeom>
        </p:spPr>
        <p:txBody>
          <a:bodyPr>
            <a:normAutofit/>
          </a:bodyPr>
          <a:lstStyle/>
          <a:p>
            <a:pPr fontAlgn="auto">
              <a:spcBef>
                <a:spcPct val="20000"/>
              </a:spcBef>
              <a:spcAft>
                <a:spcPts val="0"/>
              </a:spcAft>
              <a:buClr>
                <a:schemeClr val="tx2"/>
              </a:buClr>
              <a:buSzPct val="50000"/>
              <a:buFont typeface="Wingdings 2"/>
              <a:buNone/>
              <a:defRPr/>
            </a:pPr>
            <a:endParaRPr lang="ru-RU" sz="2800" dirty="0">
              <a:solidFill>
                <a:schemeClr val="tx1">
                  <a:tint val="75000"/>
                </a:schemeClr>
              </a:solidFill>
              <a:latin typeface="+mn-lt"/>
            </a:endParaRPr>
          </a:p>
        </p:txBody>
      </p:sp>
      <p:sp>
        <p:nvSpPr>
          <p:cNvPr id="17" name="Подзаголовок 2"/>
          <p:cNvSpPr txBox="1">
            <a:spLocks/>
          </p:cNvSpPr>
          <p:nvPr/>
        </p:nvSpPr>
        <p:spPr>
          <a:xfrm>
            <a:off x="2500313" y="4286250"/>
            <a:ext cx="6400800" cy="714375"/>
          </a:xfrm>
          <a:prstGeom prst="rect">
            <a:avLst/>
          </a:prstGeom>
        </p:spPr>
        <p:txBody>
          <a:bodyPr>
            <a:normAutofit/>
          </a:bodyPr>
          <a:lstStyle/>
          <a:p>
            <a:pPr fontAlgn="auto">
              <a:spcBef>
                <a:spcPct val="20000"/>
              </a:spcBef>
              <a:spcAft>
                <a:spcPts val="0"/>
              </a:spcAft>
              <a:buClr>
                <a:schemeClr val="tx2"/>
              </a:buClr>
              <a:buSzPct val="50000"/>
              <a:buFont typeface="Wingdings 2"/>
              <a:buNone/>
              <a:defRPr/>
            </a:pPr>
            <a:endParaRPr lang="ru-RU" sz="2800" dirty="0">
              <a:solidFill>
                <a:schemeClr val="tx1">
                  <a:tint val="75000"/>
                </a:schemeClr>
              </a:solidFill>
              <a:latin typeface="+mn-lt"/>
            </a:endParaRPr>
          </a:p>
        </p:txBody>
      </p:sp>
      <p:sp>
        <p:nvSpPr>
          <p:cNvPr id="18" name="Подзаголовок 2"/>
          <p:cNvSpPr txBox="1">
            <a:spLocks/>
          </p:cNvSpPr>
          <p:nvPr/>
        </p:nvSpPr>
        <p:spPr>
          <a:xfrm>
            <a:off x="571500" y="3571876"/>
            <a:ext cx="8572500" cy="3109912"/>
          </a:xfrm>
          <a:prstGeom prst="rect">
            <a:avLst/>
          </a:prstGeom>
        </p:spPr>
        <p:txBody>
          <a:bodyPr>
            <a:normAutofit/>
          </a:bodyPr>
          <a:lstStyle/>
          <a:p>
            <a:pPr fontAlgn="auto">
              <a:spcBef>
                <a:spcPct val="20000"/>
              </a:spcBef>
              <a:spcAft>
                <a:spcPts val="0"/>
              </a:spcAft>
              <a:buClr>
                <a:schemeClr val="tx2"/>
              </a:buClr>
              <a:buSzPct val="50000"/>
              <a:buFont typeface="Wingdings 2"/>
              <a:buNone/>
              <a:defRPr/>
            </a:pPr>
            <a:endParaRPr lang="ru-RU" sz="2800" dirty="0">
              <a:latin typeface="+mn-lt"/>
            </a:endParaRPr>
          </a:p>
        </p:txBody>
      </p:sp>
      <p:pic>
        <p:nvPicPr>
          <p:cNvPr id="14" name="Picture 2" descr="C:\Documents and Settings\admin\Рабочий стол\БЕСПЯТОВ А\котёнок.jpg"/>
          <p:cNvPicPr>
            <a:picLocks noChangeAspect="1" noChangeArrowheads="1"/>
          </p:cNvPicPr>
          <p:nvPr/>
        </p:nvPicPr>
        <p:blipFill>
          <a:blip r:embed="rId2" cstate="print"/>
          <a:srcRect/>
          <a:stretch>
            <a:fillRect/>
          </a:stretch>
        </p:blipFill>
        <p:spPr bwMode="auto">
          <a:xfrm>
            <a:off x="95780" y="200455"/>
            <a:ext cx="2243971" cy="3816424"/>
          </a:xfrm>
          <a:prstGeom prst="rect">
            <a:avLst/>
          </a:prstGeom>
          <a:noFill/>
          <a:ln w="38100">
            <a:solidFill>
              <a:srgbClr val="FF0000"/>
            </a:solidFill>
            <a:miter lim="800000"/>
            <a:headEnd/>
            <a:tailEnd/>
          </a:ln>
        </p:spPr>
      </p:pic>
      <p:pic>
        <p:nvPicPr>
          <p:cNvPr id="20" name="Picture 2" descr="http://smolbattle.ru/data/attachments/496/496796-d92e2dd0ed0ed1a9a821862f23e9b9da.jpg"/>
          <p:cNvPicPr>
            <a:picLocks noChangeAspect="1" noChangeArrowheads="1"/>
          </p:cNvPicPr>
          <p:nvPr/>
        </p:nvPicPr>
        <p:blipFill>
          <a:blip r:embed="rId3" cstate="print"/>
          <a:srcRect/>
          <a:stretch>
            <a:fillRect/>
          </a:stretch>
        </p:blipFill>
        <p:spPr bwMode="auto">
          <a:xfrm flipH="1">
            <a:off x="2535881" y="1214438"/>
            <a:ext cx="3000921" cy="5076081"/>
          </a:xfrm>
          <a:prstGeom prst="rect">
            <a:avLst/>
          </a:prstGeom>
          <a:noFill/>
          <a:ln w="38100">
            <a:solidFill>
              <a:srgbClr val="FF0000"/>
            </a:solidFill>
          </a:ln>
        </p:spPr>
      </p:pic>
      <p:pic>
        <p:nvPicPr>
          <p:cNvPr id="21" name="Picture 2" descr="https://ribalych.ru/wp-content/uploads/2017/08/koty_000.jpg"/>
          <p:cNvPicPr>
            <a:picLocks noChangeAspect="1" noChangeArrowheads="1"/>
          </p:cNvPicPr>
          <p:nvPr/>
        </p:nvPicPr>
        <p:blipFill>
          <a:blip r:embed="rId4" cstate="print"/>
          <a:srcRect/>
          <a:stretch>
            <a:fillRect/>
          </a:stretch>
        </p:blipFill>
        <p:spPr bwMode="auto">
          <a:xfrm>
            <a:off x="5700713" y="3857628"/>
            <a:ext cx="3282204" cy="2202724"/>
          </a:xfrm>
          <a:prstGeom prst="rect">
            <a:avLst/>
          </a:prstGeom>
          <a:noFill/>
          <a:ln w="38100">
            <a:solidFill>
              <a:srgbClr val="FF0000"/>
            </a:solidFill>
          </a:ln>
        </p:spPr>
      </p:pic>
    </p:spTree>
    <p:extLst>
      <p:ext uri="{BB962C8B-B14F-4D97-AF65-F5344CB8AC3E}">
        <p14:creationId xmlns:p14="http://schemas.microsoft.com/office/powerpoint/2010/main" val="9597003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par>
                          <p:cTn id="8" fill="hold">
                            <p:stCondLst>
                              <p:cond delay="2000"/>
                            </p:stCondLst>
                            <p:childTnLst>
                              <p:par>
                                <p:cTn id="9" presetID="16" presetClass="entr" presetSubtype="26" fill="hold" grpId="0" nodeType="after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Effect transition="in" filter="barn(inHorizontal)">
                                      <p:cBhvr>
                                        <p:cTn id="11" dur="2000"/>
                                        <p:tgtEl>
                                          <p:spTgt spid="6"/>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additive="base">
                                        <p:cTn id="15" dur="2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6000"/>
                            </p:stCondLst>
                            <p:childTnLst>
                              <p:par>
                                <p:cTn id="18" presetID="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000" fill="hold"/>
                                        <p:tgtEl>
                                          <p:spTgt spid="8"/>
                                        </p:tgtEl>
                                        <p:attrNameLst>
                                          <p:attrName>ppt_x</p:attrName>
                                        </p:attrNameLst>
                                      </p:cBhvr>
                                      <p:tavLst>
                                        <p:tav tm="0">
                                          <p:val>
                                            <p:strVal val="#ppt_x"/>
                                          </p:val>
                                        </p:tav>
                                        <p:tav tm="100000">
                                          <p:val>
                                            <p:strVal val="#ppt_x"/>
                                          </p:val>
                                        </p:tav>
                                      </p:tavLst>
                                    </p:anim>
                                    <p:anim calcmode="lin" valueType="num">
                                      <p:cBhvr additive="base">
                                        <p:cTn id="21" dur="10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7000"/>
                            </p:stCondLst>
                            <p:childTnLst>
                              <p:par>
                                <p:cTn id="23" presetID="2" presetClass="entr" presetSubtype="8" fill="hold" grpId="0" nodeType="afterEffect" nodePh="1">
                                  <p:stCondLst>
                                    <p:cond delay="0"/>
                                  </p:stCondLst>
                                  <p:endCondLst>
                                    <p:cond evt="begin" delay="0">
                                      <p:tn val="23"/>
                                    </p:cond>
                                  </p:end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0-#ppt_w/2"/>
                                          </p:val>
                                        </p:tav>
                                        <p:tav tm="100000">
                                          <p:val>
                                            <p:strVal val="#ppt_x"/>
                                          </p:val>
                                        </p:tav>
                                      </p:tavLst>
                                    </p:anim>
                                    <p:anim calcmode="lin" valueType="num">
                                      <p:cBhvr additive="base">
                                        <p:cTn id="26" dur="1000" fill="hold"/>
                                        <p:tgtEl>
                                          <p:spTgt spid="10"/>
                                        </p:tgtEl>
                                        <p:attrNameLst>
                                          <p:attrName>ppt_y</p:attrName>
                                        </p:attrNameLst>
                                      </p:cBhvr>
                                      <p:tavLst>
                                        <p:tav tm="0">
                                          <p:val>
                                            <p:strVal val="#ppt_y"/>
                                          </p:val>
                                        </p:tav>
                                        <p:tav tm="100000">
                                          <p:val>
                                            <p:strVal val="#ppt_y"/>
                                          </p:val>
                                        </p:tav>
                                      </p:tavLst>
                                    </p:anim>
                                  </p:childTnLst>
                                </p:cTn>
                              </p:par>
                            </p:childTnLst>
                          </p:cTn>
                        </p:par>
                        <p:par>
                          <p:cTn id="27" fill="hold">
                            <p:stCondLst>
                              <p:cond delay="8000"/>
                            </p:stCondLst>
                            <p:childTnLst>
                              <p:par>
                                <p:cTn id="28" presetID="2" presetClass="entr" presetSubtype="8" fill="hold" grpId="0" nodeType="afterEffect" nodePh="1">
                                  <p:stCondLst>
                                    <p:cond delay="0"/>
                                  </p:stCondLst>
                                  <p:endCondLst>
                                    <p:cond evt="begin" delay="0">
                                      <p:tn val="28"/>
                                    </p:cond>
                                  </p:end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1000" fill="hold"/>
                                        <p:tgtEl>
                                          <p:spTgt spid="17"/>
                                        </p:tgtEl>
                                        <p:attrNameLst>
                                          <p:attrName>ppt_x</p:attrName>
                                        </p:attrNameLst>
                                      </p:cBhvr>
                                      <p:tavLst>
                                        <p:tav tm="0">
                                          <p:val>
                                            <p:strVal val="0-#ppt_w/2"/>
                                          </p:val>
                                        </p:tav>
                                        <p:tav tm="100000">
                                          <p:val>
                                            <p:strVal val="#ppt_x"/>
                                          </p:val>
                                        </p:tav>
                                      </p:tavLst>
                                    </p:anim>
                                    <p:anim calcmode="lin" valueType="num">
                                      <p:cBhvr additive="base">
                                        <p:cTn id="31" dur="1000" fill="hold"/>
                                        <p:tgtEl>
                                          <p:spTgt spid="17"/>
                                        </p:tgtEl>
                                        <p:attrNameLst>
                                          <p:attrName>ppt_y</p:attrName>
                                        </p:attrNameLst>
                                      </p:cBhvr>
                                      <p:tavLst>
                                        <p:tav tm="0">
                                          <p:val>
                                            <p:strVal val="#ppt_y"/>
                                          </p:val>
                                        </p:tav>
                                        <p:tav tm="100000">
                                          <p:val>
                                            <p:strVal val="#ppt_y"/>
                                          </p:val>
                                        </p:tav>
                                      </p:tavLst>
                                    </p:anim>
                                  </p:childTnLst>
                                </p:cTn>
                              </p:par>
                            </p:childTnLst>
                          </p:cTn>
                        </p:par>
                        <p:par>
                          <p:cTn id="32" fill="hold">
                            <p:stCondLst>
                              <p:cond delay="9000"/>
                            </p:stCondLst>
                            <p:childTnLst>
                              <p:par>
                                <p:cTn id="33" presetID="2" presetClass="entr" presetSubtype="8" fill="hold" grpId="0" nodeType="afterEffect" nodePh="1">
                                  <p:stCondLst>
                                    <p:cond delay="0"/>
                                  </p:stCondLst>
                                  <p:endCondLst>
                                    <p:cond evt="begin" delay="0">
                                      <p:tn val="33"/>
                                    </p:cond>
                                  </p:end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0-#ppt_w/2"/>
                                          </p:val>
                                        </p:tav>
                                        <p:tav tm="100000">
                                          <p:val>
                                            <p:strVal val="#ppt_x"/>
                                          </p:val>
                                        </p:tav>
                                      </p:tavLst>
                                    </p:anim>
                                    <p:anim calcmode="lin" valueType="num">
                                      <p:cBhvr additive="base">
                                        <p:cTn id="36" dur="1000" fill="hold"/>
                                        <p:tgtEl>
                                          <p:spTgt spid="16"/>
                                        </p:tgtEl>
                                        <p:attrNameLst>
                                          <p:attrName>ppt_y</p:attrName>
                                        </p:attrNameLst>
                                      </p:cBhvr>
                                      <p:tavLst>
                                        <p:tav tm="0">
                                          <p:val>
                                            <p:strVal val="#ppt_y"/>
                                          </p:val>
                                        </p:tav>
                                        <p:tav tm="100000">
                                          <p:val>
                                            <p:strVal val="#ppt_y"/>
                                          </p:val>
                                        </p:tav>
                                      </p:tavLst>
                                    </p:anim>
                                  </p:childTnLst>
                                </p:cTn>
                              </p:par>
                            </p:childTnLst>
                          </p:cTn>
                        </p:par>
                        <p:par>
                          <p:cTn id="37" fill="hold">
                            <p:stCondLst>
                              <p:cond delay="10000"/>
                            </p:stCondLst>
                            <p:childTnLst>
                              <p:par>
                                <p:cTn id="38" presetID="2" presetClass="entr" presetSubtype="8" fill="hold" grpId="0" nodeType="afterEffect" nodePh="1">
                                  <p:stCondLst>
                                    <p:cond delay="0"/>
                                  </p:stCondLst>
                                  <p:endCondLst>
                                    <p:cond evt="begin" delay="0">
                                      <p:tn val="38"/>
                                    </p:cond>
                                  </p:end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1000" fill="hold"/>
                                        <p:tgtEl>
                                          <p:spTgt spid="15"/>
                                        </p:tgtEl>
                                        <p:attrNameLst>
                                          <p:attrName>ppt_x</p:attrName>
                                        </p:attrNameLst>
                                      </p:cBhvr>
                                      <p:tavLst>
                                        <p:tav tm="0">
                                          <p:val>
                                            <p:strVal val="0-#ppt_w/2"/>
                                          </p:val>
                                        </p:tav>
                                        <p:tav tm="100000">
                                          <p:val>
                                            <p:strVal val="#ppt_x"/>
                                          </p:val>
                                        </p:tav>
                                      </p:tavLst>
                                    </p:anim>
                                    <p:anim calcmode="lin" valueType="num">
                                      <p:cBhvr additive="base">
                                        <p:cTn id="41" dur="1000" fill="hold"/>
                                        <p:tgtEl>
                                          <p:spTgt spid="15"/>
                                        </p:tgtEl>
                                        <p:attrNameLst>
                                          <p:attrName>ppt_y</p:attrName>
                                        </p:attrNameLst>
                                      </p:cBhvr>
                                      <p:tavLst>
                                        <p:tav tm="0">
                                          <p:val>
                                            <p:strVal val="#ppt_y"/>
                                          </p:val>
                                        </p:tav>
                                        <p:tav tm="100000">
                                          <p:val>
                                            <p:strVal val="#ppt_y"/>
                                          </p:val>
                                        </p:tav>
                                      </p:tavLst>
                                    </p:anim>
                                  </p:childTnLst>
                                </p:cTn>
                              </p:par>
                            </p:childTnLst>
                          </p:cTn>
                        </p:par>
                        <p:par>
                          <p:cTn id="42" fill="hold">
                            <p:stCondLst>
                              <p:cond delay="11000"/>
                            </p:stCondLst>
                            <p:childTnLst>
                              <p:par>
                                <p:cTn id="43" presetID="2" presetClass="entr" presetSubtype="8" fill="hold" grpId="0" nodeType="afterEffect" nodePh="1">
                                  <p:stCondLst>
                                    <p:cond delay="0"/>
                                  </p:stCondLst>
                                  <p:endCondLst>
                                    <p:cond evt="begin" delay="0">
                                      <p:tn val="43"/>
                                    </p:cond>
                                  </p:end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0-#ppt_w/2"/>
                                          </p:val>
                                        </p:tav>
                                        <p:tav tm="100000">
                                          <p:val>
                                            <p:strVal val="#ppt_x"/>
                                          </p:val>
                                        </p:tav>
                                      </p:tavLst>
                                    </p:anim>
                                    <p:anim calcmode="lin" valueType="num">
                                      <p:cBhvr additive="base">
                                        <p:cTn id="46"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3" grpId="0" build="p"/>
      <p:bldP spid="15"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214290"/>
            <a:ext cx="7308304" cy="2000264"/>
          </a:xfrm>
        </p:spPr>
        <p:txBody>
          <a:bodyPr/>
          <a:lstStyle/>
          <a:p>
            <a:pPr fontAlgn="auto">
              <a:spcAft>
                <a:spcPts val="0"/>
              </a:spcAft>
              <a:defRPr/>
            </a:pPr>
            <a:r>
              <a:rPr lang="ru-RU" dirty="0" smtClean="0">
                <a:solidFill>
                  <a:schemeClr val="accent3"/>
                </a:solidFill>
              </a:rPr>
              <a:t>СОБАКИ НА ФРОНТЕ</a:t>
            </a:r>
            <a:endParaRPr lang="ru-RU" dirty="0">
              <a:solidFill>
                <a:schemeClr val="accent3"/>
              </a:solidFill>
            </a:endParaRPr>
          </a:p>
        </p:txBody>
      </p:sp>
      <p:sp>
        <p:nvSpPr>
          <p:cNvPr id="3" name="Текст 2"/>
          <p:cNvSpPr>
            <a:spLocks noGrp="1"/>
          </p:cNvSpPr>
          <p:nvPr>
            <p:ph type="body" idx="1"/>
          </p:nvPr>
        </p:nvSpPr>
        <p:spPr>
          <a:xfrm>
            <a:off x="2411760" y="908720"/>
            <a:ext cx="6264696" cy="1948780"/>
          </a:xfrm>
        </p:spPr>
        <p:txBody>
          <a:bodyPr rtlCol="0">
            <a:normAutofit fontScale="70000" lnSpcReduction="20000"/>
          </a:bodyPr>
          <a:lstStyle/>
          <a:p>
            <a:pPr fontAlgn="auto">
              <a:spcAft>
                <a:spcPts val="0"/>
              </a:spcAft>
              <a:defRPr/>
            </a:pPr>
            <a:r>
              <a:rPr lang="ru-RU" sz="4000" b="1" dirty="0" smtClean="0">
                <a:solidFill>
                  <a:srgbClr val="FFC000"/>
                </a:solidFill>
                <a:latin typeface="Times New Roman" pitchFamily="18" charset="0"/>
                <a:cs typeface="Times New Roman" pitchFamily="18" charset="0"/>
              </a:rPr>
              <a:t>Более 60 </a:t>
            </a:r>
            <a:r>
              <a:rPr lang="ru-RU" sz="4000" b="1" dirty="0">
                <a:solidFill>
                  <a:srgbClr val="FFC000"/>
                </a:solidFill>
                <a:latin typeface="Times New Roman" pitchFamily="18" charset="0"/>
                <a:cs typeface="Times New Roman" pitchFamily="18" charset="0"/>
              </a:rPr>
              <a:t>000 собак в годы Великой </a:t>
            </a:r>
            <a:r>
              <a:rPr lang="ru-RU" sz="4000" b="1" dirty="0" smtClean="0">
                <a:solidFill>
                  <a:srgbClr val="FFC000"/>
                </a:solidFill>
                <a:latin typeface="Times New Roman" pitchFamily="18" charset="0"/>
                <a:cs typeface="Times New Roman" pitchFamily="18" charset="0"/>
              </a:rPr>
              <a:t>Отечественной </a:t>
            </a:r>
            <a:r>
              <a:rPr lang="ru-RU" sz="4000" b="1" dirty="0">
                <a:solidFill>
                  <a:srgbClr val="FFC000"/>
                </a:solidFill>
                <a:latin typeface="Times New Roman" pitchFamily="18" charset="0"/>
                <a:cs typeface="Times New Roman" pitchFamily="18" charset="0"/>
              </a:rPr>
              <a:t>войны прошли славный боевой путь с нашими бойцами от Москвы до </a:t>
            </a:r>
            <a:r>
              <a:rPr lang="ru-RU" sz="4000" b="1" dirty="0" smtClean="0">
                <a:solidFill>
                  <a:srgbClr val="FFC000"/>
                </a:solidFill>
                <a:latin typeface="Times New Roman" pitchFamily="18" charset="0"/>
                <a:cs typeface="Times New Roman" pitchFamily="18" charset="0"/>
              </a:rPr>
              <a:t>Берлина</a:t>
            </a:r>
            <a:endParaRPr lang="ru-RU" sz="4000" b="1" dirty="0">
              <a:solidFill>
                <a:srgbClr val="FFC000"/>
              </a:solidFill>
              <a:latin typeface="Times New Roman" pitchFamily="18" charset="0"/>
              <a:cs typeface="Times New Roman" pitchFamily="18" charset="0"/>
            </a:endParaRPr>
          </a:p>
          <a:p>
            <a:pPr fontAlgn="auto">
              <a:spcAft>
                <a:spcPts val="0"/>
              </a:spcAft>
              <a:defRPr/>
            </a:pPr>
            <a:endParaRPr lang="ru-RU" sz="4000" dirty="0">
              <a:solidFill>
                <a:schemeClr val="accent3">
                  <a:lumMod val="75000"/>
                </a:schemeClr>
              </a:solidFill>
              <a:latin typeface="Arial Black" pitchFamily="34" charset="0"/>
            </a:endParaRPr>
          </a:p>
        </p:txBody>
      </p:sp>
      <p:pic>
        <p:nvPicPr>
          <p:cNvPr id="7" name="Picture 4"/>
          <p:cNvPicPr>
            <a:picLocks noChangeAspect="1" noChangeArrowheads="1"/>
          </p:cNvPicPr>
          <p:nvPr/>
        </p:nvPicPr>
        <p:blipFill>
          <a:blip r:embed="rId2" cstate="email"/>
          <a:srcRect/>
          <a:stretch>
            <a:fillRect/>
          </a:stretch>
        </p:blipFill>
        <p:spPr bwMode="auto">
          <a:xfrm>
            <a:off x="107504" y="2436341"/>
            <a:ext cx="4373224" cy="4229208"/>
          </a:xfrm>
          <a:prstGeom prst="rect">
            <a:avLst/>
          </a:prstGeom>
          <a:noFill/>
          <a:ln w="38100">
            <a:solidFill>
              <a:srgbClr val="FF0000"/>
            </a:solidFill>
            <a:miter lim="800000"/>
            <a:headEnd/>
            <a:tailEnd/>
          </a:ln>
        </p:spPr>
      </p:pic>
      <p:pic>
        <p:nvPicPr>
          <p:cNvPr id="9" name="Picture 3" descr="C:\Users\Олег\Desktop\ЖИВОТНЫЕ на войне\image_image_4547083.jpg"/>
          <p:cNvPicPr>
            <a:picLocks noChangeAspect="1" noChangeArrowheads="1"/>
          </p:cNvPicPr>
          <p:nvPr/>
        </p:nvPicPr>
        <p:blipFill>
          <a:blip r:embed="rId3" cstate="print"/>
          <a:srcRect/>
          <a:stretch>
            <a:fillRect/>
          </a:stretch>
        </p:blipFill>
        <p:spPr bwMode="auto">
          <a:xfrm>
            <a:off x="4644008" y="2601546"/>
            <a:ext cx="4254204" cy="3898799"/>
          </a:xfrm>
          <a:prstGeom prst="rect">
            <a:avLst/>
          </a:prstGeom>
          <a:noFill/>
          <a:ln w="38100">
            <a:solidFill>
              <a:srgbClr val="FF0000"/>
            </a:solidFill>
          </a:ln>
        </p:spPr>
      </p:pic>
      <p:pic>
        <p:nvPicPr>
          <p:cNvPr id="6" name="Picture 3"/>
          <p:cNvPicPr>
            <a:picLocks noChangeAspect="1" noChangeArrowheads="1"/>
          </p:cNvPicPr>
          <p:nvPr/>
        </p:nvPicPr>
        <p:blipFill>
          <a:blip r:embed="rId4" cstate="email"/>
          <a:srcRect/>
          <a:stretch>
            <a:fillRect/>
          </a:stretch>
        </p:blipFill>
        <p:spPr bwMode="auto">
          <a:xfrm>
            <a:off x="107504" y="116632"/>
            <a:ext cx="2571750" cy="192995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2000"/>
                                        <p:tgtEl>
                                          <p:spTgt spid="2"/>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ox(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2"/>
          <p:cNvSpPr txBox="1">
            <a:spLocks/>
          </p:cNvSpPr>
          <p:nvPr/>
        </p:nvSpPr>
        <p:spPr>
          <a:xfrm>
            <a:off x="4357688" y="1214438"/>
            <a:ext cx="4786312" cy="1857375"/>
          </a:xfrm>
          <a:prstGeom prst="rect">
            <a:avLst/>
          </a:prstGeom>
        </p:spPr>
        <p:txBody>
          <a:bodyPr/>
          <a:lstStyle/>
          <a:p>
            <a:pPr algn="ctr" fontAlgn="auto">
              <a:spcBef>
                <a:spcPct val="20000"/>
              </a:spcBef>
              <a:spcAft>
                <a:spcPts val="0"/>
              </a:spcAft>
              <a:buClr>
                <a:schemeClr val="tx2"/>
              </a:buClr>
              <a:buSzPct val="50000"/>
              <a:buFont typeface="Wingdings 2"/>
              <a:buNone/>
              <a:defRPr/>
            </a:pPr>
            <a:endParaRPr lang="ru-RU" sz="2800" dirty="0">
              <a:solidFill>
                <a:schemeClr val="accent4">
                  <a:lumMod val="75000"/>
                </a:schemeClr>
              </a:solidFill>
              <a:latin typeface="Arial Black" pitchFamily="34" charset="0"/>
            </a:endParaRPr>
          </a:p>
        </p:txBody>
      </p:sp>
      <p:sp>
        <p:nvSpPr>
          <p:cNvPr id="8" name="Подзаголовок 2"/>
          <p:cNvSpPr txBox="1">
            <a:spLocks/>
          </p:cNvSpPr>
          <p:nvPr/>
        </p:nvSpPr>
        <p:spPr>
          <a:xfrm>
            <a:off x="0" y="3143250"/>
            <a:ext cx="6400800" cy="571500"/>
          </a:xfrm>
          <a:prstGeom prst="rect">
            <a:avLst/>
          </a:prstGeom>
        </p:spPr>
        <p:txBody>
          <a:bodyPr>
            <a:normAutofit/>
          </a:bodyPr>
          <a:lstStyle/>
          <a:p>
            <a:pPr fontAlgn="auto">
              <a:spcBef>
                <a:spcPct val="20000"/>
              </a:spcBef>
              <a:spcAft>
                <a:spcPts val="0"/>
              </a:spcAft>
              <a:buClr>
                <a:schemeClr val="tx2"/>
              </a:buClr>
              <a:buSzPct val="80000"/>
              <a:defRPr/>
            </a:pPr>
            <a:endParaRPr lang="ru-RU" sz="2400" dirty="0">
              <a:solidFill>
                <a:schemeClr val="accent4">
                  <a:lumMod val="75000"/>
                </a:schemeClr>
              </a:solidFill>
              <a:latin typeface="Arial Black" pitchFamily="34" charset="0"/>
            </a:endParaRPr>
          </a:p>
        </p:txBody>
      </p:sp>
      <p:sp>
        <p:nvSpPr>
          <p:cNvPr id="9" name="Подзаголовок 2"/>
          <p:cNvSpPr txBox="1">
            <a:spLocks/>
          </p:cNvSpPr>
          <p:nvPr/>
        </p:nvSpPr>
        <p:spPr>
          <a:xfrm>
            <a:off x="500063" y="3429000"/>
            <a:ext cx="6400800" cy="823913"/>
          </a:xfrm>
          <a:prstGeom prst="rect">
            <a:avLst/>
          </a:prstGeom>
        </p:spPr>
        <p:txBody>
          <a:bodyPr>
            <a:normAutofit/>
          </a:bodyPr>
          <a:lstStyle/>
          <a:p>
            <a:pPr algn="ctr" fontAlgn="auto">
              <a:spcBef>
                <a:spcPct val="20000"/>
              </a:spcBef>
              <a:spcAft>
                <a:spcPts val="0"/>
              </a:spcAft>
              <a:buClr>
                <a:schemeClr val="tx2"/>
              </a:buClr>
              <a:buSzPct val="50000"/>
              <a:buFont typeface="Wingdings 2"/>
              <a:buNone/>
              <a:defRPr/>
            </a:pPr>
            <a:endParaRPr lang="ru-RU" sz="2800" dirty="0">
              <a:solidFill>
                <a:schemeClr val="tx1">
                  <a:tint val="75000"/>
                </a:schemeClr>
              </a:solidFill>
              <a:latin typeface="+mn-lt"/>
            </a:endParaRPr>
          </a:p>
        </p:txBody>
      </p:sp>
      <p:sp>
        <p:nvSpPr>
          <p:cNvPr id="10" name="Подзаголовок 2"/>
          <p:cNvSpPr txBox="1">
            <a:spLocks/>
          </p:cNvSpPr>
          <p:nvPr/>
        </p:nvSpPr>
        <p:spPr>
          <a:xfrm>
            <a:off x="714348" y="3857628"/>
            <a:ext cx="8643937" cy="895350"/>
          </a:xfrm>
          <a:prstGeom prst="rect">
            <a:avLst/>
          </a:prstGeom>
        </p:spPr>
        <p:txBody>
          <a:bodyPr>
            <a:normAutofit/>
          </a:bodyPr>
          <a:lstStyle/>
          <a:p>
            <a:pPr fontAlgn="auto">
              <a:spcBef>
                <a:spcPct val="20000"/>
              </a:spcBef>
              <a:spcAft>
                <a:spcPts val="0"/>
              </a:spcAft>
              <a:buClr>
                <a:schemeClr val="tx2"/>
              </a:buClr>
              <a:buSzPct val="50000"/>
              <a:buFont typeface="Wingdings 2"/>
              <a:buNone/>
              <a:defRPr/>
            </a:pPr>
            <a:endParaRPr lang="ru-RU" sz="2800" dirty="0">
              <a:solidFill>
                <a:schemeClr val="tx1">
                  <a:tint val="75000"/>
                </a:schemeClr>
              </a:solidFill>
              <a:latin typeface="+mn-lt"/>
            </a:endParaRPr>
          </a:p>
          <a:p>
            <a:pPr algn="ctr" fontAlgn="auto">
              <a:spcBef>
                <a:spcPct val="20000"/>
              </a:spcBef>
              <a:spcAft>
                <a:spcPts val="0"/>
              </a:spcAft>
              <a:buClr>
                <a:schemeClr val="tx2"/>
              </a:buClr>
              <a:buSzPct val="50000"/>
              <a:buFont typeface="Wingdings 2"/>
              <a:buNone/>
              <a:defRPr/>
            </a:pPr>
            <a:endParaRPr lang="ru-RU" sz="2800" dirty="0">
              <a:solidFill>
                <a:schemeClr val="tx1">
                  <a:tint val="75000"/>
                </a:schemeClr>
              </a:solidFill>
              <a:latin typeface="+mn-lt"/>
            </a:endParaRPr>
          </a:p>
        </p:txBody>
      </p:sp>
      <p:sp>
        <p:nvSpPr>
          <p:cNvPr id="13" name="Подзаголовок 2"/>
          <p:cNvSpPr txBox="1">
            <a:spLocks noGrp="1"/>
          </p:cNvSpPr>
          <p:nvPr>
            <p:ph type="subTitle" idx="1"/>
          </p:nvPr>
        </p:nvSpPr>
        <p:spPr>
          <a:xfrm>
            <a:off x="5214938" y="3071813"/>
            <a:ext cx="2643187" cy="571500"/>
          </a:xfrm>
        </p:spPr>
        <p:txBody>
          <a:bodyPr rtlCol="0">
            <a:normAutofit/>
          </a:bodyPr>
          <a:lstStyle/>
          <a:p>
            <a:pPr algn="l" fontAlgn="auto">
              <a:spcAft>
                <a:spcPts val="0"/>
              </a:spcAft>
              <a:buSzPct val="100000"/>
              <a:buFont typeface="Wingdings 2"/>
              <a:buNone/>
              <a:defRPr/>
            </a:pPr>
            <a:r>
              <a:rPr lang="ru-RU" dirty="0" smtClean="0">
                <a:solidFill>
                  <a:srgbClr val="FF0000"/>
                </a:solidFill>
              </a:rPr>
              <a:t>      </a:t>
            </a:r>
            <a:endParaRPr lang="ru-RU" dirty="0"/>
          </a:p>
        </p:txBody>
      </p:sp>
      <p:sp>
        <p:nvSpPr>
          <p:cNvPr id="16" name="Подзаголовок 2"/>
          <p:cNvSpPr txBox="1">
            <a:spLocks/>
          </p:cNvSpPr>
          <p:nvPr/>
        </p:nvSpPr>
        <p:spPr>
          <a:xfrm>
            <a:off x="1928794" y="4214818"/>
            <a:ext cx="6400800" cy="642938"/>
          </a:xfrm>
          <a:prstGeom prst="rect">
            <a:avLst/>
          </a:prstGeom>
        </p:spPr>
        <p:txBody>
          <a:bodyPr>
            <a:normAutofit/>
          </a:bodyPr>
          <a:lstStyle/>
          <a:p>
            <a:pPr fontAlgn="auto">
              <a:spcBef>
                <a:spcPct val="20000"/>
              </a:spcBef>
              <a:spcAft>
                <a:spcPts val="0"/>
              </a:spcAft>
              <a:buClr>
                <a:schemeClr val="tx2"/>
              </a:buClr>
              <a:buSzPct val="50000"/>
              <a:buFont typeface="Wingdings 2"/>
              <a:buNone/>
              <a:defRPr/>
            </a:pPr>
            <a:endParaRPr lang="ru-RU" sz="2800" dirty="0">
              <a:solidFill>
                <a:schemeClr val="tx1">
                  <a:tint val="75000"/>
                </a:schemeClr>
              </a:solidFill>
              <a:latin typeface="+mn-lt"/>
            </a:endParaRPr>
          </a:p>
        </p:txBody>
      </p:sp>
      <p:sp>
        <p:nvSpPr>
          <p:cNvPr id="17" name="Подзаголовок 2"/>
          <p:cNvSpPr txBox="1">
            <a:spLocks/>
          </p:cNvSpPr>
          <p:nvPr/>
        </p:nvSpPr>
        <p:spPr>
          <a:xfrm>
            <a:off x="2500313" y="4286250"/>
            <a:ext cx="6400800" cy="714375"/>
          </a:xfrm>
          <a:prstGeom prst="rect">
            <a:avLst/>
          </a:prstGeom>
        </p:spPr>
        <p:txBody>
          <a:bodyPr>
            <a:normAutofit/>
          </a:bodyPr>
          <a:lstStyle/>
          <a:p>
            <a:pPr fontAlgn="auto">
              <a:spcBef>
                <a:spcPct val="20000"/>
              </a:spcBef>
              <a:spcAft>
                <a:spcPts val="0"/>
              </a:spcAft>
              <a:buClr>
                <a:schemeClr val="tx2"/>
              </a:buClr>
              <a:buSzPct val="50000"/>
              <a:buFont typeface="Wingdings 2"/>
              <a:buNone/>
              <a:defRPr/>
            </a:pPr>
            <a:endParaRPr lang="ru-RU" sz="2800" dirty="0">
              <a:solidFill>
                <a:schemeClr val="tx1">
                  <a:tint val="75000"/>
                </a:schemeClr>
              </a:solidFill>
              <a:latin typeface="+mn-lt"/>
            </a:endParaRPr>
          </a:p>
        </p:txBody>
      </p:sp>
      <p:sp>
        <p:nvSpPr>
          <p:cNvPr id="18" name="Подзаголовок 2"/>
          <p:cNvSpPr txBox="1">
            <a:spLocks/>
          </p:cNvSpPr>
          <p:nvPr/>
        </p:nvSpPr>
        <p:spPr>
          <a:xfrm>
            <a:off x="571500" y="3571876"/>
            <a:ext cx="8572500" cy="3109912"/>
          </a:xfrm>
          <a:prstGeom prst="rect">
            <a:avLst/>
          </a:prstGeom>
        </p:spPr>
        <p:txBody>
          <a:bodyPr>
            <a:normAutofit/>
          </a:bodyPr>
          <a:lstStyle/>
          <a:p>
            <a:pPr fontAlgn="auto">
              <a:spcBef>
                <a:spcPct val="20000"/>
              </a:spcBef>
              <a:spcAft>
                <a:spcPts val="0"/>
              </a:spcAft>
              <a:buClr>
                <a:schemeClr val="tx2"/>
              </a:buClr>
              <a:buSzPct val="50000"/>
              <a:buFont typeface="Wingdings 2"/>
              <a:buNone/>
              <a:defRPr/>
            </a:pPr>
            <a:endParaRPr lang="ru-RU" sz="2800" dirty="0">
              <a:latin typeface="+mn-lt"/>
            </a:endParaRPr>
          </a:p>
        </p:txBody>
      </p:sp>
      <p:sp>
        <p:nvSpPr>
          <p:cNvPr id="3" name="Прямоугольник 2"/>
          <p:cNvSpPr/>
          <p:nvPr/>
        </p:nvSpPr>
        <p:spPr>
          <a:xfrm>
            <a:off x="107504" y="1916832"/>
            <a:ext cx="5112568" cy="4524315"/>
          </a:xfrm>
          <a:prstGeom prst="rect">
            <a:avLst/>
          </a:prstGeom>
        </p:spPr>
        <p:txBody>
          <a:bodyPr wrap="square">
            <a:spAutoFit/>
          </a:bodyPr>
          <a:lstStyle/>
          <a:p>
            <a:r>
              <a:rPr lang="ru-RU" b="1" dirty="0">
                <a:solidFill>
                  <a:srgbClr val="FFC000"/>
                </a:solidFill>
                <a:latin typeface="+mj-lt"/>
              </a:rPr>
              <a:t>Есть рифма простая: кошка – окошко,</a:t>
            </a:r>
            <a:br>
              <a:rPr lang="ru-RU" b="1" dirty="0">
                <a:solidFill>
                  <a:srgbClr val="FFC000"/>
                </a:solidFill>
                <a:latin typeface="+mj-lt"/>
              </a:rPr>
            </a:br>
            <a:r>
              <a:rPr lang="ru-RU" b="1" dirty="0">
                <a:solidFill>
                  <a:srgbClr val="FFC000"/>
                </a:solidFill>
                <a:latin typeface="+mj-lt"/>
              </a:rPr>
              <a:t>Но есть и другая: кошка — бомбёжка.</a:t>
            </a:r>
            <a:br>
              <a:rPr lang="ru-RU" b="1" dirty="0">
                <a:solidFill>
                  <a:srgbClr val="FFC000"/>
                </a:solidFill>
                <a:latin typeface="+mj-lt"/>
              </a:rPr>
            </a:br>
            <a:r>
              <a:rPr lang="ru-RU" b="1" dirty="0">
                <a:solidFill>
                  <a:srgbClr val="FFC000"/>
                </a:solidFill>
                <a:latin typeface="+mj-lt"/>
              </a:rPr>
              <a:t>Все это я вам говорю неспроста:</a:t>
            </a:r>
            <a:br>
              <a:rPr lang="ru-RU" b="1" dirty="0">
                <a:solidFill>
                  <a:srgbClr val="FFC000"/>
                </a:solidFill>
                <a:latin typeface="+mj-lt"/>
              </a:rPr>
            </a:br>
            <a:r>
              <a:rPr lang="ru-RU" b="1" dirty="0">
                <a:solidFill>
                  <a:srgbClr val="FFC000"/>
                </a:solidFill>
                <a:latin typeface="+mj-lt"/>
              </a:rPr>
              <a:t>Служили на фронте два серых </a:t>
            </a:r>
            <a:r>
              <a:rPr lang="ru-RU" b="1" dirty="0" smtClean="0">
                <a:solidFill>
                  <a:srgbClr val="FFC000"/>
                </a:solidFill>
                <a:latin typeface="+mj-lt"/>
              </a:rPr>
              <a:t>кота. </a:t>
            </a:r>
            <a:r>
              <a:rPr lang="ru-RU" b="1" dirty="0">
                <a:solidFill>
                  <a:srgbClr val="FFC000"/>
                </a:solidFill>
                <a:latin typeface="+mj-lt"/>
              </a:rPr>
              <a:t/>
            </a:r>
            <a:br>
              <a:rPr lang="ru-RU" b="1" dirty="0">
                <a:solidFill>
                  <a:srgbClr val="FFC000"/>
                </a:solidFill>
                <a:latin typeface="+mj-lt"/>
              </a:rPr>
            </a:br>
            <a:r>
              <a:rPr lang="ru-RU" b="1" dirty="0" smtClean="0">
                <a:solidFill>
                  <a:srgbClr val="FFC000"/>
                </a:solidFill>
                <a:latin typeface="+mj-lt"/>
              </a:rPr>
              <a:t>Коты </a:t>
            </a:r>
            <a:r>
              <a:rPr lang="ru-RU" b="1" dirty="0">
                <a:solidFill>
                  <a:srgbClr val="FFC000"/>
                </a:solidFill>
                <a:latin typeface="+mj-lt"/>
              </a:rPr>
              <a:t>как коты, даже </a:t>
            </a:r>
            <a:r>
              <a:rPr lang="ru-RU" b="1" dirty="0" smtClean="0">
                <a:solidFill>
                  <a:srgbClr val="FFC000"/>
                </a:solidFill>
                <a:latin typeface="+mj-lt"/>
              </a:rPr>
              <a:t>чуть </a:t>
            </a:r>
            <a:r>
              <a:rPr lang="ru-RU" b="1" dirty="0">
                <a:solidFill>
                  <a:srgbClr val="FFC000"/>
                </a:solidFill>
                <a:latin typeface="+mj-lt"/>
              </a:rPr>
              <a:t>хитрецы –</a:t>
            </a:r>
            <a:br>
              <a:rPr lang="ru-RU" b="1" dirty="0">
                <a:solidFill>
                  <a:srgbClr val="FFC000"/>
                </a:solidFill>
                <a:latin typeface="+mj-lt"/>
              </a:rPr>
            </a:br>
            <a:r>
              <a:rPr lang="ru-RU" b="1" dirty="0">
                <a:solidFill>
                  <a:srgbClr val="FFC000"/>
                </a:solidFill>
                <a:latin typeface="+mj-lt"/>
              </a:rPr>
              <a:t>К себе из подвала их взяли бойцы.</a:t>
            </a:r>
            <a:br>
              <a:rPr lang="ru-RU" b="1" dirty="0">
                <a:solidFill>
                  <a:srgbClr val="FFC000"/>
                </a:solidFill>
                <a:latin typeface="+mj-lt"/>
              </a:rPr>
            </a:br>
            <a:r>
              <a:rPr lang="ru-RU" b="1" dirty="0">
                <a:solidFill>
                  <a:srgbClr val="FFC000"/>
                </a:solidFill>
                <a:latin typeface="+mj-lt"/>
              </a:rPr>
              <a:t>Еще здесь служила белая кошка,</a:t>
            </a:r>
            <a:br>
              <a:rPr lang="ru-RU" b="1" dirty="0">
                <a:solidFill>
                  <a:srgbClr val="FFC000"/>
                </a:solidFill>
                <a:latin typeface="+mj-lt"/>
              </a:rPr>
            </a:br>
            <a:r>
              <a:rPr lang="ru-RU" b="1" dirty="0">
                <a:solidFill>
                  <a:srgbClr val="FFC000"/>
                </a:solidFill>
                <a:latin typeface="+mj-lt"/>
              </a:rPr>
              <a:t>И знала она, что будет бомбежка.</a:t>
            </a:r>
            <a:br>
              <a:rPr lang="ru-RU" b="1" dirty="0">
                <a:solidFill>
                  <a:srgbClr val="FFC000"/>
                </a:solidFill>
                <a:latin typeface="+mj-lt"/>
              </a:rPr>
            </a:br>
            <a:r>
              <a:rPr lang="ru-RU" b="1" dirty="0">
                <a:solidFill>
                  <a:srgbClr val="FFC000"/>
                </a:solidFill>
                <a:latin typeface="+mj-lt"/>
              </a:rPr>
              <a:t>Все Мурку любили, любили </a:t>
            </a:r>
            <a:r>
              <a:rPr lang="ru-RU" b="1" dirty="0" smtClean="0">
                <a:solidFill>
                  <a:srgbClr val="FFC000"/>
                </a:solidFill>
                <a:latin typeface="+mj-lt"/>
              </a:rPr>
              <a:t>котов,</a:t>
            </a:r>
            <a:r>
              <a:rPr lang="ru-RU" b="1" dirty="0">
                <a:solidFill>
                  <a:srgbClr val="FFC000"/>
                </a:solidFill>
                <a:latin typeface="+mj-lt"/>
              </a:rPr>
              <a:t/>
            </a:r>
            <a:br>
              <a:rPr lang="ru-RU" b="1" dirty="0">
                <a:solidFill>
                  <a:srgbClr val="FFC000"/>
                </a:solidFill>
                <a:latin typeface="+mj-lt"/>
              </a:rPr>
            </a:br>
            <a:r>
              <a:rPr lang="ru-RU" b="1" dirty="0">
                <a:solidFill>
                  <a:srgbClr val="FFC000"/>
                </a:solidFill>
                <a:latin typeface="+mj-lt"/>
              </a:rPr>
              <a:t>Носить на руках был их каждый готов.</a:t>
            </a:r>
            <a:br>
              <a:rPr lang="ru-RU" b="1" dirty="0">
                <a:solidFill>
                  <a:srgbClr val="FFC000"/>
                </a:solidFill>
                <a:latin typeface="+mj-lt"/>
              </a:rPr>
            </a:br>
            <a:r>
              <a:rPr lang="ru-RU" b="1" dirty="0">
                <a:solidFill>
                  <a:srgbClr val="FFC000"/>
                </a:solidFill>
                <a:latin typeface="+mj-lt"/>
              </a:rPr>
              <a:t>Лишь только пытается взмыть </a:t>
            </a:r>
            <a:endParaRPr lang="ru-RU" b="1" dirty="0" smtClean="0">
              <a:solidFill>
                <a:srgbClr val="FFC000"/>
              </a:solidFill>
              <a:latin typeface="+mj-lt"/>
            </a:endParaRPr>
          </a:p>
          <a:p>
            <a:r>
              <a:rPr lang="ru-RU" b="1" dirty="0" smtClean="0">
                <a:solidFill>
                  <a:srgbClr val="FFC000"/>
                </a:solidFill>
                <a:latin typeface="+mj-lt"/>
              </a:rPr>
              <a:t>«</a:t>
            </a:r>
            <a:r>
              <a:rPr lang="ru-RU" b="1" dirty="0" err="1">
                <a:solidFill>
                  <a:srgbClr val="FFC000"/>
                </a:solidFill>
                <a:latin typeface="+mj-lt"/>
              </a:rPr>
              <a:t>мессершмитт</a:t>
            </a:r>
            <a:r>
              <a:rPr lang="ru-RU" b="1" dirty="0">
                <a:solidFill>
                  <a:srgbClr val="FFC000"/>
                </a:solidFill>
                <a:latin typeface="+mj-lt"/>
              </a:rPr>
              <a:t>»,</a:t>
            </a:r>
            <a:br>
              <a:rPr lang="ru-RU" b="1" dirty="0">
                <a:solidFill>
                  <a:srgbClr val="FFC000"/>
                </a:solidFill>
                <a:latin typeface="+mj-lt"/>
              </a:rPr>
            </a:br>
            <a:r>
              <a:rPr lang="ru-RU" b="1" dirty="0">
                <a:solidFill>
                  <a:srgbClr val="FFC000"/>
                </a:solidFill>
                <a:latin typeface="+mj-lt"/>
              </a:rPr>
              <a:t>А Мурка уж выгнулась, грозно </a:t>
            </a:r>
            <a:r>
              <a:rPr lang="ru-RU" b="1" dirty="0" smtClean="0">
                <a:solidFill>
                  <a:srgbClr val="FFC000"/>
                </a:solidFill>
                <a:latin typeface="+mj-lt"/>
              </a:rPr>
              <a:t>шипит.</a:t>
            </a:r>
            <a:r>
              <a:rPr lang="ru-RU" b="1" dirty="0">
                <a:solidFill>
                  <a:srgbClr val="FFC000"/>
                </a:solidFill>
                <a:latin typeface="+mj-lt"/>
              </a:rPr>
              <a:t/>
            </a:r>
            <a:br>
              <a:rPr lang="ru-RU" b="1" dirty="0">
                <a:solidFill>
                  <a:srgbClr val="FFC000"/>
                </a:solidFill>
                <a:latin typeface="+mj-lt"/>
              </a:rPr>
            </a:br>
            <a:r>
              <a:rPr lang="ru-RU" b="1" dirty="0">
                <a:solidFill>
                  <a:srgbClr val="FFC000"/>
                </a:solidFill>
                <a:latin typeface="+mj-lt"/>
              </a:rPr>
              <a:t>Коты ей под стать – дыбом шерсть у </a:t>
            </a:r>
            <a:r>
              <a:rPr lang="ru-RU" b="1" dirty="0" smtClean="0">
                <a:solidFill>
                  <a:srgbClr val="FFC000"/>
                </a:solidFill>
                <a:latin typeface="+mj-lt"/>
              </a:rPr>
              <a:t>котов,</a:t>
            </a:r>
            <a:r>
              <a:rPr lang="ru-RU" b="1" dirty="0">
                <a:solidFill>
                  <a:srgbClr val="FFC000"/>
                </a:solidFill>
                <a:latin typeface="+mj-lt"/>
              </a:rPr>
              <a:t/>
            </a:r>
            <a:br>
              <a:rPr lang="ru-RU" b="1" dirty="0">
                <a:solidFill>
                  <a:srgbClr val="FFC000"/>
                </a:solidFill>
                <a:latin typeface="+mj-lt"/>
              </a:rPr>
            </a:br>
            <a:r>
              <a:rPr lang="ru-RU" b="1" dirty="0">
                <a:solidFill>
                  <a:srgbClr val="FFC000"/>
                </a:solidFill>
                <a:latin typeface="+mj-lt"/>
              </a:rPr>
              <a:t>И вовремя полк к отраженью готов.</a:t>
            </a:r>
          </a:p>
        </p:txBody>
      </p:sp>
      <p:pic>
        <p:nvPicPr>
          <p:cNvPr id="9218" name="Picture 2" descr="G:\животные в ВОвойне\img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9194" y="836712"/>
            <a:ext cx="3732622" cy="4854446"/>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a:blip r:embed="rId3" cstate="email"/>
          <a:srcRect/>
          <a:stretch>
            <a:fillRect/>
          </a:stretch>
        </p:blipFill>
        <p:spPr bwMode="auto">
          <a:xfrm>
            <a:off x="58420" y="67488"/>
            <a:ext cx="2571750" cy="1785938"/>
          </a:xfrm>
          <a:prstGeom prst="rect">
            <a:avLst/>
          </a:prstGeom>
          <a:noFill/>
          <a:ln w="9525">
            <a:noFill/>
            <a:miter lim="800000"/>
            <a:headEnd/>
            <a:tailEnd/>
          </a:ln>
        </p:spPr>
      </p:pic>
    </p:spTree>
    <p:extLst>
      <p:ext uri="{BB962C8B-B14F-4D97-AF65-F5344CB8AC3E}">
        <p14:creationId xmlns:p14="http://schemas.microsoft.com/office/powerpoint/2010/main" val="18524254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2000"/>
                                        <p:tgtEl>
                                          <p:spTgt spid="6"/>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2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2" presetClass="entr" presetSubtype="4" fill="hold" grpId="0" nodeType="afterEffect" nodePh="1">
                                  <p:stCondLst>
                                    <p:cond delay="0"/>
                                  </p:stCondLst>
                                  <p:endCondLst>
                                    <p:cond evt="begin" delay="0">
                                      <p:tn val="14"/>
                                    </p:cond>
                                  </p:end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ppt_x"/>
                                          </p:val>
                                        </p:tav>
                                        <p:tav tm="100000">
                                          <p:val>
                                            <p:strVal val="#ppt_x"/>
                                          </p:val>
                                        </p:tav>
                                      </p:tavLst>
                                    </p:anim>
                                    <p:anim calcmode="lin" valueType="num">
                                      <p:cBhvr additive="base">
                                        <p:cTn id="17" dur="10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ID="2" presetClass="entr" presetSubtype="8" fill="hold" grpId="0" nodeType="afterEffect" nodePh="1">
                                  <p:stCondLst>
                                    <p:cond delay="0"/>
                                  </p:stCondLst>
                                  <p:endCondLst>
                                    <p:cond evt="begin" delay="0">
                                      <p:tn val="19"/>
                                    </p:cond>
                                  </p:end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0-#ppt_w/2"/>
                                          </p:val>
                                        </p:tav>
                                        <p:tav tm="100000">
                                          <p:val>
                                            <p:strVal val="#ppt_x"/>
                                          </p:val>
                                        </p:tav>
                                      </p:tavLst>
                                    </p:anim>
                                    <p:anim calcmode="lin" valueType="num">
                                      <p:cBhvr additive="base">
                                        <p:cTn id="22" dur="10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6000"/>
                            </p:stCondLst>
                            <p:childTnLst>
                              <p:par>
                                <p:cTn id="24" presetID="2" presetClass="entr" presetSubtype="8" fill="hold" grpId="0" nodeType="afterEffect" nodePh="1">
                                  <p:stCondLst>
                                    <p:cond delay="0"/>
                                  </p:stCondLst>
                                  <p:endCondLst>
                                    <p:cond evt="begin" delay="0">
                                      <p:tn val="24"/>
                                    </p:cond>
                                  </p:end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1000" fill="hold"/>
                                        <p:tgtEl>
                                          <p:spTgt spid="17"/>
                                        </p:tgtEl>
                                        <p:attrNameLst>
                                          <p:attrName>ppt_x</p:attrName>
                                        </p:attrNameLst>
                                      </p:cBhvr>
                                      <p:tavLst>
                                        <p:tav tm="0">
                                          <p:val>
                                            <p:strVal val="0-#ppt_w/2"/>
                                          </p:val>
                                        </p:tav>
                                        <p:tav tm="100000">
                                          <p:val>
                                            <p:strVal val="#ppt_x"/>
                                          </p:val>
                                        </p:tav>
                                      </p:tavLst>
                                    </p:anim>
                                    <p:anim calcmode="lin" valueType="num">
                                      <p:cBhvr additive="base">
                                        <p:cTn id="27" dur="1000" fill="hold"/>
                                        <p:tgtEl>
                                          <p:spTgt spid="17"/>
                                        </p:tgtEl>
                                        <p:attrNameLst>
                                          <p:attrName>ppt_y</p:attrName>
                                        </p:attrNameLst>
                                      </p:cBhvr>
                                      <p:tavLst>
                                        <p:tav tm="0">
                                          <p:val>
                                            <p:strVal val="#ppt_y"/>
                                          </p:val>
                                        </p:tav>
                                        <p:tav tm="100000">
                                          <p:val>
                                            <p:strVal val="#ppt_y"/>
                                          </p:val>
                                        </p:tav>
                                      </p:tavLst>
                                    </p:anim>
                                  </p:childTnLst>
                                </p:cTn>
                              </p:par>
                            </p:childTnLst>
                          </p:cTn>
                        </p:par>
                        <p:par>
                          <p:cTn id="28" fill="hold">
                            <p:stCondLst>
                              <p:cond delay="7000"/>
                            </p:stCondLst>
                            <p:childTnLst>
                              <p:par>
                                <p:cTn id="29" presetID="2" presetClass="entr" presetSubtype="8" fill="hold" grpId="0" nodeType="afterEffect" nodePh="1">
                                  <p:stCondLst>
                                    <p:cond delay="0"/>
                                  </p:stCondLst>
                                  <p:endCondLst>
                                    <p:cond evt="begin" delay="0">
                                      <p:tn val="29"/>
                                    </p:cond>
                                  </p:end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0-#ppt_w/2"/>
                                          </p:val>
                                        </p:tav>
                                        <p:tav tm="100000">
                                          <p:val>
                                            <p:strVal val="#ppt_x"/>
                                          </p:val>
                                        </p:tav>
                                      </p:tavLst>
                                    </p:anim>
                                    <p:anim calcmode="lin" valueType="num">
                                      <p:cBhvr additive="base">
                                        <p:cTn id="32" dur="10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8000"/>
                            </p:stCondLst>
                            <p:childTnLst>
                              <p:par>
                                <p:cTn id="34" presetID="2" presetClass="entr" presetSubtype="8" fill="hold" grpId="0" nodeType="afterEffect" nodePh="1">
                                  <p:stCondLst>
                                    <p:cond delay="0"/>
                                  </p:stCondLst>
                                  <p:endCondLst>
                                    <p:cond evt="begin" delay="0">
                                      <p:tn val="34"/>
                                    </p:cond>
                                  </p:end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1000" fill="hold"/>
                                        <p:tgtEl>
                                          <p:spTgt spid="18"/>
                                        </p:tgtEl>
                                        <p:attrNameLst>
                                          <p:attrName>ppt_x</p:attrName>
                                        </p:attrNameLst>
                                      </p:cBhvr>
                                      <p:tavLst>
                                        <p:tav tm="0">
                                          <p:val>
                                            <p:strVal val="0-#ppt_w/2"/>
                                          </p:val>
                                        </p:tav>
                                        <p:tav tm="100000">
                                          <p:val>
                                            <p:strVal val="#ppt_x"/>
                                          </p:val>
                                        </p:tav>
                                      </p:tavLst>
                                    </p:anim>
                                    <p:anim calcmode="lin" valueType="num">
                                      <p:cBhvr additive="base">
                                        <p:cTn id="37"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3" grpId="0" build="p"/>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59832" y="214290"/>
            <a:ext cx="5541244" cy="1071570"/>
          </a:xfrm>
        </p:spPr>
        <p:txBody>
          <a:bodyPr>
            <a:noAutofit/>
          </a:bodyPr>
          <a:lstStyle/>
          <a:p>
            <a:pPr fontAlgn="auto">
              <a:spcAft>
                <a:spcPts val="0"/>
              </a:spcAft>
              <a:defRPr/>
            </a:pPr>
            <a:r>
              <a:rPr lang="ru-RU" sz="4000" dirty="0" smtClean="0">
                <a:solidFill>
                  <a:schemeClr val="accent3"/>
                </a:solidFill>
              </a:rPr>
              <a:t>Дельфины </a:t>
            </a:r>
            <a:r>
              <a:rPr lang="ru-RU" sz="4000" dirty="0">
                <a:solidFill>
                  <a:schemeClr val="accent3"/>
                </a:solidFill>
              </a:rPr>
              <a:t>на </a:t>
            </a:r>
            <a:r>
              <a:rPr lang="ru-RU" sz="4000" dirty="0" smtClean="0">
                <a:solidFill>
                  <a:schemeClr val="accent3"/>
                </a:solidFill>
              </a:rPr>
              <a:t>войне</a:t>
            </a:r>
            <a:endParaRPr lang="ru-RU" sz="4000" dirty="0">
              <a:solidFill>
                <a:schemeClr val="accent3"/>
              </a:solidFill>
            </a:endParaRPr>
          </a:p>
        </p:txBody>
      </p:sp>
      <p:sp>
        <p:nvSpPr>
          <p:cNvPr id="6" name="Подзаголовок 2"/>
          <p:cNvSpPr txBox="1">
            <a:spLocks/>
          </p:cNvSpPr>
          <p:nvPr/>
        </p:nvSpPr>
        <p:spPr>
          <a:xfrm>
            <a:off x="4357688" y="1214438"/>
            <a:ext cx="4786312" cy="1857375"/>
          </a:xfrm>
          <a:prstGeom prst="rect">
            <a:avLst/>
          </a:prstGeom>
        </p:spPr>
        <p:txBody>
          <a:bodyPr/>
          <a:lstStyle/>
          <a:p>
            <a:pPr algn="ctr" fontAlgn="auto">
              <a:spcBef>
                <a:spcPct val="20000"/>
              </a:spcBef>
              <a:spcAft>
                <a:spcPts val="0"/>
              </a:spcAft>
              <a:buClr>
                <a:schemeClr val="tx2"/>
              </a:buClr>
              <a:buSzPct val="50000"/>
              <a:buFont typeface="Wingdings 2"/>
              <a:buNone/>
              <a:defRPr/>
            </a:pPr>
            <a:endParaRPr lang="ru-RU" sz="2800" dirty="0">
              <a:solidFill>
                <a:schemeClr val="accent4">
                  <a:lumMod val="75000"/>
                </a:schemeClr>
              </a:solidFill>
              <a:latin typeface="Arial Black" pitchFamily="34" charset="0"/>
            </a:endParaRPr>
          </a:p>
        </p:txBody>
      </p:sp>
      <p:sp>
        <p:nvSpPr>
          <p:cNvPr id="15" name="Подзаголовок 2"/>
          <p:cNvSpPr txBox="1">
            <a:spLocks/>
          </p:cNvSpPr>
          <p:nvPr/>
        </p:nvSpPr>
        <p:spPr>
          <a:xfrm>
            <a:off x="1143000" y="5214938"/>
            <a:ext cx="6400800" cy="895350"/>
          </a:xfrm>
          <a:prstGeom prst="rect">
            <a:avLst/>
          </a:prstGeom>
        </p:spPr>
        <p:txBody>
          <a:bodyPr>
            <a:normAutofit/>
          </a:bodyPr>
          <a:lstStyle/>
          <a:p>
            <a:pPr fontAlgn="auto">
              <a:spcBef>
                <a:spcPct val="20000"/>
              </a:spcBef>
              <a:spcAft>
                <a:spcPts val="0"/>
              </a:spcAft>
              <a:buClr>
                <a:schemeClr val="tx2"/>
              </a:buClr>
              <a:buSzPct val="50000"/>
              <a:buFont typeface="Wingdings 2"/>
              <a:buNone/>
              <a:defRPr/>
            </a:pPr>
            <a:endParaRPr lang="ru-RU" sz="2800" dirty="0">
              <a:solidFill>
                <a:schemeClr val="tx1">
                  <a:tint val="75000"/>
                </a:schemeClr>
              </a:solidFill>
              <a:latin typeface="+mn-lt"/>
            </a:endParaRPr>
          </a:p>
        </p:txBody>
      </p:sp>
      <p:sp>
        <p:nvSpPr>
          <p:cNvPr id="16" name="Подзаголовок 2"/>
          <p:cNvSpPr txBox="1">
            <a:spLocks/>
          </p:cNvSpPr>
          <p:nvPr/>
        </p:nvSpPr>
        <p:spPr>
          <a:xfrm>
            <a:off x="1928794" y="4214818"/>
            <a:ext cx="6400800" cy="642938"/>
          </a:xfrm>
          <a:prstGeom prst="rect">
            <a:avLst/>
          </a:prstGeom>
        </p:spPr>
        <p:txBody>
          <a:bodyPr>
            <a:normAutofit/>
          </a:bodyPr>
          <a:lstStyle/>
          <a:p>
            <a:pPr fontAlgn="auto">
              <a:spcBef>
                <a:spcPct val="20000"/>
              </a:spcBef>
              <a:spcAft>
                <a:spcPts val="0"/>
              </a:spcAft>
              <a:buClr>
                <a:schemeClr val="tx2"/>
              </a:buClr>
              <a:buSzPct val="50000"/>
              <a:buFont typeface="Wingdings 2"/>
              <a:buNone/>
              <a:defRPr/>
            </a:pPr>
            <a:endParaRPr lang="ru-RU" sz="2800" dirty="0">
              <a:solidFill>
                <a:schemeClr val="tx1">
                  <a:tint val="75000"/>
                </a:schemeClr>
              </a:solidFill>
              <a:latin typeface="+mn-lt"/>
            </a:endParaRPr>
          </a:p>
        </p:txBody>
      </p:sp>
      <p:sp>
        <p:nvSpPr>
          <p:cNvPr id="17" name="Подзаголовок 2"/>
          <p:cNvSpPr txBox="1">
            <a:spLocks/>
          </p:cNvSpPr>
          <p:nvPr/>
        </p:nvSpPr>
        <p:spPr>
          <a:xfrm>
            <a:off x="2500313" y="4286250"/>
            <a:ext cx="6400800" cy="714375"/>
          </a:xfrm>
          <a:prstGeom prst="rect">
            <a:avLst/>
          </a:prstGeom>
        </p:spPr>
        <p:txBody>
          <a:bodyPr>
            <a:normAutofit/>
          </a:bodyPr>
          <a:lstStyle/>
          <a:p>
            <a:pPr fontAlgn="auto">
              <a:spcBef>
                <a:spcPct val="20000"/>
              </a:spcBef>
              <a:spcAft>
                <a:spcPts val="0"/>
              </a:spcAft>
              <a:buClr>
                <a:schemeClr val="tx2"/>
              </a:buClr>
              <a:buSzPct val="50000"/>
              <a:buFont typeface="Wingdings 2"/>
              <a:buNone/>
              <a:defRPr/>
            </a:pPr>
            <a:endParaRPr lang="ru-RU" sz="2800" dirty="0">
              <a:solidFill>
                <a:schemeClr val="tx1">
                  <a:tint val="75000"/>
                </a:schemeClr>
              </a:solidFill>
              <a:latin typeface="+mn-lt"/>
            </a:endParaRPr>
          </a:p>
        </p:txBody>
      </p:sp>
      <p:sp>
        <p:nvSpPr>
          <p:cNvPr id="18" name="Подзаголовок 2"/>
          <p:cNvSpPr txBox="1">
            <a:spLocks/>
          </p:cNvSpPr>
          <p:nvPr/>
        </p:nvSpPr>
        <p:spPr>
          <a:xfrm>
            <a:off x="571500" y="3571876"/>
            <a:ext cx="8572500" cy="3109912"/>
          </a:xfrm>
          <a:prstGeom prst="rect">
            <a:avLst/>
          </a:prstGeom>
        </p:spPr>
        <p:txBody>
          <a:bodyPr>
            <a:normAutofit/>
          </a:bodyPr>
          <a:lstStyle/>
          <a:p>
            <a:pPr fontAlgn="auto">
              <a:spcBef>
                <a:spcPct val="20000"/>
              </a:spcBef>
              <a:spcAft>
                <a:spcPts val="0"/>
              </a:spcAft>
              <a:buClr>
                <a:schemeClr val="tx2"/>
              </a:buClr>
              <a:buSzPct val="50000"/>
              <a:buFont typeface="Wingdings 2"/>
              <a:buNone/>
              <a:defRPr/>
            </a:pPr>
            <a:endParaRPr lang="ru-RU" sz="2800" dirty="0">
              <a:latin typeface="+mn-lt"/>
            </a:endParaRPr>
          </a:p>
        </p:txBody>
      </p:sp>
      <p:pic>
        <p:nvPicPr>
          <p:cNvPr id="14" name="Picture 4" descr="https://cdn.fishki.net/upload/post/2018/01/06/2476387/053a003b8dac5d5f1c9f0fa3bfdac349.jpg"/>
          <p:cNvPicPr>
            <a:picLocks noChangeAspect="1" noChangeArrowheads="1"/>
          </p:cNvPicPr>
          <p:nvPr/>
        </p:nvPicPr>
        <p:blipFill>
          <a:blip r:embed="rId2" cstate="print"/>
          <a:srcRect/>
          <a:stretch>
            <a:fillRect/>
          </a:stretch>
        </p:blipFill>
        <p:spPr bwMode="auto">
          <a:xfrm>
            <a:off x="4501604" y="2506812"/>
            <a:ext cx="4399509" cy="3155801"/>
          </a:xfrm>
          <a:prstGeom prst="rect">
            <a:avLst/>
          </a:prstGeom>
          <a:noFill/>
          <a:ln w="38100">
            <a:solidFill>
              <a:srgbClr val="FF0000"/>
            </a:solidFill>
          </a:ln>
        </p:spPr>
      </p:pic>
      <p:pic>
        <p:nvPicPr>
          <p:cNvPr id="19" name="Picture 2" descr="https://www.siberiantimes.com/PICTURES/OTHERS/White-whales-military/insdie%202.jpg"/>
          <p:cNvPicPr>
            <a:picLocks noChangeAspect="1" noChangeArrowheads="1"/>
          </p:cNvPicPr>
          <p:nvPr/>
        </p:nvPicPr>
        <p:blipFill>
          <a:blip r:embed="rId3" cstate="print"/>
          <a:srcRect/>
          <a:stretch>
            <a:fillRect/>
          </a:stretch>
        </p:blipFill>
        <p:spPr bwMode="auto">
          <a:xfrm>
            <a:off x="273788" y="2010986"/>
            <a:ext cx="4048332" cy="4558946"/>
          </a:xfrm>
          <a:prstGeom prst="rect">
            <a:avLst/>
          </a:prstGeom>
          <a:noFill/>
          <a:ln w="38100">
            <a:solidFill>
              <a:srgbClr val="FF0000"/>
            </a:solidFill>
          </a:ln>
        </p:spPr>
      </p:pic>
      <p:pic>
        <p:nvPicPr>
          <p:cNvPr id="10" name="Picture 3"/>
          <p:cNvPicPr>
            <a:picLocks noChangeAspect="1" noChangeArrowheads="1"/>
          </p:cNvPicPr>
          <p:nvPr/>
        </p:nvPicPr>
        <p:blipFill>
          <a:blip r:embed="rId4" cstate="email"/>
          <a:srcRect/>
          <a:stretch>
            <a:fillRect/>
          </a:stretch>
        </p:blipFill>
        <p:spPr bwMode="auto">
          <a:xfrm>
            <a:off x="35226" y="50958"/>
            <a:ext cx="2571750" cy="1785938"/>
          </a:xfrm>
          <a:prstGeom prst="rect">
            <a:avLst/>
          </a:prstGeom>
          <a:noFill/>
          <a:ln w="9525">
            <a:noFill/>
            <a:miter lim="800000"/>
            <a:headEnd/>
            <a:tailEnd/>
          </a:ln>
        </p:spPr>
      </p:pic>
    </p:spTree>
    <p:extLst>
      <p:ext uri="{BB962C8B-B14F-4D97-AF65-F5344CB8AC3E}">
        <p14:creationId xmlns:p14="http://schemas.microsoft.com/office/powerpoint/2010/main" val="41122159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par>
                          <p:cTn id="8" fill="hold">
                            <p:stCondLst>
                              <p:cond delay="2000"/>
                            </p:stCondLst>
                            <p:childTnLst>
                              <p:par>
                                <p:cTn id="9" presetID="16" presetClass="entr" presetSubtype="26" fill="hold" grpId="0" nodeType="after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Effect transition="in" filter="barn(inHorizontal)">
                                      <p:cBhvr>
                                        <p:cTn id="11" dur="2000"/>
                                        <p:tgtEl>
                                          <p:spTgt spid="6"/>
                                        </p:tgtEl>
                                      </p:cBhvr>
                                    </p:animEffect>
                                  </p:childTnLst>
                                </p:cTn>
                              </p:par>
                            </p:childTnLst>
                          </p:cTn>
                        </p:par>
                        <p:par>
                          <p:cTn id="12" fill="hold">
                            <p:stCondLst>
                              <p:cond delay="4000"/>
                            </p:stCondLst>
                            <p:childTnLst>
                              <p:par>
                                <p:cTn id="13" presetID="2" presetClass="entr" presetSubtype="8" fill="hold" grpId="0" nodeType="afterEffect" nodePh="1">
                                  <p:stCondLst>
                                    <p:cond delay="0"/>
                                  </p:stCondLst>
                                  <p:endCondLst>
                                    <p:cond evt="begin" delay="0">
                                      <p:tn val="13"/>
                                    </p:cond>
                                  </p:end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0-#ppt_w/2"/>
                                          </p:val>
                                        </p:tav>
                                        <p:tav tm="100000">
                                          <p:val>
                                            <p:strVal val="#ppt_x"/>
                                          </p:val>
                                        </p:tav>
                                      </p:tavLst>
                                    </p:anim>
                                    <p:anim calcmode="lin" valueType="num">
                                      <p:cBhvr additive="base">
                                        <p:cTn id="16" dur="1000" fill="hold"/>
                                        <p:tgtEl>
                                          <p:spTgt spid="17"/>
                                        </p:tgtEl>
                                        <p:attrNameLst>
                                          <p:attrName>ppt_y</p:attrName>
                                        </p:attrNameLst>
                                      </p:cBhvr>
                                      <p:tavLst>
                                        <p:tav tm="0">
                                          <p:val>
                                            <p:strVal val="#ppt_y"/>
                                          </p:val>
                                        </p:tav>
                                        <p:tav tm="100000">
                                          <p:val>
                                            <p:strVal val="#ppt_y"/>
                                          </p:val>
                                        </p:tav>
                                      </p:tavLst>
                                    </p:anim>
                                  </p:childTnLst>
                                </p:cTn>
                              </p:par>
                            </p:childTnLst>
                          </p:cTn>
                        </p:par>
                        <p:par>
                          <p:cTn id="17" fill="hold">
                            <p:stCondLst>
                              <p:cond delay="5000"/>
                            </p:stCondLst>
                            <p:childTnLst>
                              <p:par>
                                <p:cTn id="18" presetID="2" presetClass="entr" presetSubtype="8" fill="hold" grpId="0" nodeType="afterEffect" nodePh="1">
                                  <p:stCondLst>
                                    <p:cond delay="0"/>
                                  </p:stCondLst>
                                  <p:endCondLst>
                                    <p:cond evt="begin" delay="0">
                                      <p:tn val="18"/>
                                    </p:cond>
                                  </p:end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1000" fill="hold"/>
                                        <p:tgtEl>
                                          <p:spTgt spid="16"/>
                                        </p:tgtEl>
                                        <p:attrNameLst>
                                          <p:attrName>ppt_x</p:attrName>
                                        </p:attrNameLst>
                                      </p:cBhvr>
                                      <p:tavLst>
                                        <p:tav tm="0">
                                          <p:val>
                                            <p:strVal val="0-#ppt_w/2"/>
                                          </p:val>
                                        </p:tav>
                                        <p:tav tm="100000">
                                          <p:val>
                                            <p:strVal val="#ppt_x"/>
                                          </p:val>
                                        </p:tav>
                                      </p:tavLst>
                                    </p:anim>
                                    <p:anim calcmode="lin" valueType="num">
                                      <p:cBhvr additive="base">
                                        <p:cTn id="21" dur="10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6000"/>
                            </p:stCondLst>
                            <p:childTnLst>
                              <p:par>
                                <p:cTn id="23" presetID="2" presetClass="entr" presetSubtype="8" fill="hold" grpId="0" nodeType="afterEffect" nodePh="1">
                                  <p:stCondLst>
                                    <p:cond delay="0"/>
                                  </p:stCondLst>
                                  <p:endCondLst>
                                    <p:cond evt="begin" delay="0">
                                      <p:tn val="23"/>
                                    </p:cond>
                                  </p:end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000" fill="hold"/>
                                        <p:tgtEl>
                                          <p:spTgt spid="15"/>
                                        </p:tgtEl>
                                        <p:attrNameLst>
                                          <p:attrName>ppt_x</p:attrName>
                                        </p:attrNameLst>
                                      </p:cBhvr>
                                      <p:tavLst>
                                        <p:tav tm="0">
                                          <p:val>
                                            <p:strVal val="0-#ppt_w/2"/>
                                          </p:val>
                                        </p:tav>
                                        <p:tav tm="100000">
                                          <p:val>
                                            <p:strVal val="#ppt_x"/>
                                          </p:val>
                                        </p:tav>
                                      </p:tavLst>
                                    </p:anim>
                                    <p:anim calcmode="lin" valueType="num">
                                      <p:cBhvr additive="base">
                                        <p:cTn id="26" dur="1000" fill="hold"/>
                                        <p:tgtEl>
                                          <p:spTgt spid="15"/>
                                        </p:tgtEl>
                                        <p:attrNameLst>
                                          <p:attrName>ppt_y</p:attrName>
                                        </p:attrNameLst>
                                      </p:cBhvr>
                                      <p:tavLst>
                                        <p:tav tm="0">
                                          <p:val>
                                            <p:strVal val="#ppt_y"/>
                                          </p:val>
                                        </p:tav>
                                        <p:tav tm="100000">
                                          <p:val>
                                            <p:strVal val="#ppt_y"/>
                                          </p:val>
                                        </p:tav>
                                      </p:tavLst>
                                    </p:anim>
                                  </p:childTnLst>
                                </p:cTn>
                              </p:par>
                            </p:childTnLst>
                          </p:cTn>
                        </p:par>
                        <p:par>
                          <p:cTn id="27" fill="hold">
                            <p:stCondLst>
                              <p:cond delay="7000"/>
                            </p:stCondLst>
                            <p:childTnLst>
                              <p:par>
                                <p:cTn id="28" presetID="2" presetClass="entr" presetSubtype="8" fill="hold" grpId="0" nodeType="afterEffect" nodePh="1">
                                  <p:stCondLst>
                                    <p:cond delay="0"/>
                                  </p:stCondLst>
                                  <p:endCondLst>
                                    <p:cond evt="begin" delay="0">
                                      <p:tn val="28"/>
                                    </p:cond>
                                  </p:end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1000" fill="hold"/>
                                        <p:tgtEl>
                                          <p:spTgt spid="18"/>
                                        </p:tgtEl>
                                        <p:attrNameLst>
                                          <p:attrName>ppt_x</p:attrName>
                                        </p:attrNameLst>
                                      </p:cBhvr>
                                      <p:tavLst>
                                        <p:tav tm="0">
                                          <p:val>
                                            <p:strVal val="0-#ppt_w/2"/>
                                          </p:val>
                                        </p:tav>
                                        <p:tav tm="100000">
                                          <p:val>
                                            <p:strVal val="#ppt_x"/>
                                          </p:val>
                                        </p:tav>
                                      </p:tavLst>
                                    </p:anim>
                                    <p:anim calcmode="lin" valueType="num">
                                      <p:cBhvr additive="base">
                                        <p:cTn id="31"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59832" y="214290"/>
            <a:ext cx="5541244" cy="1071570"/>
          </a:xfrm>
        </p:spPr>
        <p:txBody>
          <a:bodyPr>
            <a:noAutofit/>
          </a:bodyPr>
          <a:lstStyle/>
          <a:p>
            <a:pPr fontAlgn="auto">
              <a:spcAft>
                <a:spcPts val="0"/>
              </a:spcAft>
              <a:defRPr/>
            </a:pPr>
            <a:r>
              <a:rPr lang="ru-RU" sz="4000" dirty="0" smtClean="0">
                <a:solidFill>
                  <a:schemeClr val="accent3"/>
                </a:solidFill>
              </a:rPr>
              <a:t>Голуби</a:t>
            </a:r>
            <a:r>
              <a:rPr lang="ru-RU" sz="4000" dirty="0">
                <a:solidFill>
                  <a:schemeClr val="accent3"/>
                </a:solidFill>
              </a:rPr>
              <a:t> на </a:t>
            </a:r>
            <a:r>
              <a:rPr lang="ru-RU" sz="4000" dirty="0" smtClean="0">
                <a:solidFill>
                  <a:schemeClr val="accent3"/>
                </a:solidFill>
              </a:rPr>
              <a:t>войне</a:t>
            </a:r>
            <a:endParaRPr lang="ru-RU" sz="4000" dirty="0">
              <a:solidFill>
                <a:schemeClr val="accent3"/>
              </a:solidFill>
            </a:endParaRPr>
          </a:p>
        </p:txBody>
      </p:sp>
      <p:sp>
        <p:nvSpPr>
          <p:cNvPr id="6" name="Подзаголовок 2"/>
          <p:cNvSpPr txBox="1">
            <a:spLocks/>
          </p:cNvSpPr>
          <p:nvPr/>
        </p:nvSpPr>
        <p:spPr>
          <a:xfrm>
            <a:off x="4357688" y="1214438"/>
            <a:ext cx="4786312" cy="1857375"/>
          </a:xfrm>
          <a:prstGeom prst="rect">
            <a:avLst/>
          </a:prstGeom>
        </p:spPr>
        <p:txBody>
          <a:bodyPr/>
          <a:lstStyle/>
          <a:p>
            <a:pPr algn="ctr" fontAlgn="auto">
              <a:spcBef>
                <a:spcPct val="20000"/>
              </a:spcBef>
              <a:spcAft>
                <a:spcPts val="0"/>
              </a:spcAft>
              <a:buClr>
                <a:schemeClr val="tx2"/>
              </a:buClr>
              <a:buSzPct val="50000"/>
              <a:buFont typeface="Wingdings 2"/>
              <a:buNone/>
              <a:defRPr/>
            </a:pPr>
            <a:endParaRPr lang="ru-RU" sz="2800" dirty="0">
              <a:solidFill>
                <a:schemeClr val="accent4">
                  <a:lumMod val="75000"/>
                </a:schemeClr>
              </a:solidFill>
              <a:latin typeface="Arial Black" pitchFamily="34" charset="0"/>
            </a:endParaRPr>
          </a:p>
        </p:txBody>
      </p:sp>
      <p:sp>
        <p:nvSpPr>
          <p:cNvPr id="8" name="Подзаголовок 2"/>
          <p:cNvSpPr txBox="1">
            <a:spLocks/>
          </p:cNvSpPr>
          <p:nvPr/>
        </p:nvSpPr>
        <p:spPr>
          <a:xfrm>
            <a:off x="0" y="3143250"/>
            <a:ext cx="6400800" cy="571500"/>
          </a:xfrm>
          <a:prstGeom prst="rect">
            <a:avLst/>
          </a:prstGeom>
        </p:spPr>
        <p:txBody>
          <a:bodyPr>
            <a:normAutofit/>
          </a:bodyPr>
          <a:lstStyle/>
          <a:p>
            <a:pPr fontAlgn="auto">
              <a:spcBef>
                <a:spcPct val="20000"/>
              </a:spcBef>
              <a:spcAft>
                <a:spcPts val="0"/>
              </a:spcAft>
              <a:buClr>
                <a:schemeClr val="tx2"/>
              </a:buClr>
              <a:buSzPct val="80000"/>
              <a:defRPr/>
            </a:pPr>
            <a:endParaRPr lang="ru-RU" sz="2400" dirty="0">
              <a:solidFill>
                <a:schemeClr val="accent4">
                  <a:lumMod val="75000"/>
                </a:schemeClr>
              </a:solidFill>
              <a:latin typeface="Arial Black" pitchFamily="34" charset="0"/>
            </a:endParaRPr>
          </a:p>
        </p:txBody>
      </p:sp>
      <p:sp>
        <p:nvSpPr>
          <p:cNvPr id="9" name="Подзаголовок 2"/>
          <p:cNvSpPr txBox="1">
            <a:spLocks/>
          </p:cNvSpPr>
          <p:nvPr/>
        </p:nvSpPr>
        <p:spPr>
          <a:xfrm>
            <a:off x="500063" y="3429000"/>
            <a:ext cx="6400800" cy="823913"/>
          </a:xfrm>
          <a:prstGeom prst="rect">
            <a:avLst/>
          </a:prstGeom>
        </p:spPr>
        <p:txBody>
          <a:bodyPr>
            <a:normAutofit/>
          </a:bodyPr>
          <a:lstStyle/>
          <a:p>
            <a:pPr algn="ctr" fontAlgn="auto">
              <a:spcBef>
                <a:spcPct val="20000"/>
              </a:spcBef>
              <a:spcAft>
                <a:spcPts val="0"/>
              </a:spcAft>
              <a:buClr>
                <a:schemeClr val="tx2"/>
              </a:buClr>
              <a:buSzPct val="50000"/>
              <a:buFont typeface="Wingdings 2"/>
              <a:buNone/>
              <a:defRPr/>
            </a:pPr>
            <a:endParaRPr lang="ru-RU" sz="2800" dirty="0">
              <a:solidFill>
                <a:schemeClr val="tx1">
                  <a:tint val="75000"/>
                </a:schemeClr>
              </a:solidFill>
              <a:latin typeface="+mn-lt"/>
            </a:endParaRPr>
          </a:p>
        </p:txBody>
      </p:sp>
      <p:sp>
        <p:nvSpPr>
          <p:cNvPr id="10" name="Подзаголовок 2"/>
          <p:cNvSpPr txBox="1">
            <a:spLocks/>
          </p:cNvSpPr>
          <p:nvPr/>
        </p:nvSpPr>
        <p:spPr>
          <a:xfrm>
            <a:off x="714348" y="3857628"/>
            <a:ext cx="8643937" cy="895350"/>
          </a:xfrm>
          <a:prstGeom prst="rect">
            <a:avLst/>
          </a:prstGeom>
        </p:spPr>
        <p:txBody>
          <a:bodyPr>
            <a:normAutofit/>
          </a:bodyPr>
          <a:lstStyle/>
          <a:p>
            <a:pPr fontAlgn="auto">
              <a:spcBef>
                <a:spcPct val="20000"/>
              </a:spcBef>
              <a:spcAft>
                <a:spcPts val="0"/>
              </a:spcAft>
              <a:buClr>
                <a:schemeClr val="tx2"/>
              </a:buClr>
              <a:buSzPct val="50000"/>
              <a:buFont typeface="Wingdings 2"/>
              <a:buNone/>
              <a:defRPr/>
            </a:pPr>
            <a:endParaRPr lang="ru-RU" sz="2800" dirty="0">
              <a:solidFill>
                <a:schemeClr val="tx1">
                  <a:tint val="75000"/>
                </a:schemeClr>
              </a:solidFill>
              <a:latin typeface="+mn-lt"/>
            </a:endParaRPr>
          </a:p>
          <a:p>
            <a:pPr algn="ctr" fontAlgn="auto">
              <a:spcBef>
                <a:spcPct val="20000"/>
              </a:spcBef>
              <a:spcAft>
                <a:spcPts val="0"/>
              </a:spcAft>
              <a:buClr>
                <a:schemeClr val="tx2"/>
              </a:buClr>
              <a:buSzPct val="50000"/>
              <a:buFont typeface="Wingdings 2"/>
              <a:buNone/>
              <a:defRPr/>
            </a:pPr>
            <a:endParaRPr lang="ru-RU" sz="2800" dirty="0">
              <a:solidFill>
                <a:schemeClr val="tx1">
                  <a:tint val="75000"/>
                </a:schemeClr>
              </a:solidFill>
              <a:latin typeface="+mn-lt"/>
            </a:endParaRPr>
          </a:p>
        </p:txBody>
      </p:sp>
      <p:sp>
        <p:nvSpPr>
          <p:cNvPr id="13" name="Подзаголовок 2"/>
          <p:cNvSpPr txBox="1">
            <a:spLocks noGrp="1"/>
          </p:cNvSpPr>
          <p:nvPr>
            <p:ph type="subTitle" idx="1"/>
          </p:nvPr>
        </p:nvSpPr>
        <p:spPr>
          <a:xfrm>
            <a:off x="5214938" y="3071813"/>
            <a:ext cx="2643187" cy="571500"/>
          </a:xfrm>
        </p:spPr>
        <p:txBody>
          <a:bodyPr rtlCol="0">
            <a:normAutofit/>
          </a:bodyPr>
          <a:lstStyle/>
          <a:p>
            <a:pPr algn="l" fontAlgn="auto">
              <a:spcAft>
                <a:spcPts val="0"/>
              </a:spcAft>
              <a:buSzPct val="100000"/>
              <a:buFont typeface="Wingdings 2"/>
              <a:buNone/>
              <a:defRPr/>
            </a:pPr>
            <a:r>
              <a:rPr lang="ru-RU" dirty="0" smtClean="0">
                <a:solidFill>
                  <a:srgbClr val="FF0000"/>
                </a:solidFill>
              </a:rPr>
              <a:t>      </a:t>
            </a:r>
            <a:endParaRPr lang="ru-RU" dirty="0"/>
          </a:p>
        </p:txBody>
      </p:sp>
      <p:sp>
        <p:nvSpPr>
          <p:cNvPr id="15" name="Подзаголовок 2"/>
          <p:cNvSpPr txBox="1">
            <a:spLocks/>
          </p:cNvSpPr>
          <p:nvPr/>
        </p:nvSpPr>
        <p:spPr>
          <a:xfrm>
            <a:off x="1143000" y="5214938"/>
            <a:ext cx="6400800" cy="895350"/>
          </a:xfrm>
          <a:prstGeom prst="rect">
            <a:avLst/>
          </a:prstGeom>
        </p:spPr>
        <p:txBody>
          <a:bodyPr>
            <a:normAutofit/>
          </a:bodyPr>
          <a:lstStyle/>
          <a:p>
            <a:pPr fontAlgn="auto">
              <a:spcBef>
                <a:spcPct val="20000"/>
              </a:spcBef>
              <a:spcAft>
                <a:spcPts val="0"/>
              </a:spcAft>
              <a:buClr>
                <a:schemeClr val="tx2"/>
              </a:buClr>
              <a:buSzPct val="50000"/>
              <a:buFont typeface="Wingdings 2"/>
              <a:buNone/>
              <a:defRPr/>
            </a:pPr>
            <a:endParaRPr lang="ru-RU" sz="2800" dirty="0">
              <a:solidFill>
                <a:schemeClr val="tx1">
                  <a:tint val="75000"/>
                </a:schemeClr>
              </a:solidFill>
              <a:latin typeface="+mn-lt"/>
            </a:endParaRPr>
          </a:p>
        </p:txBody>
      </p:sp>
      <p:sp>
        <p:nvSpPr>
          <p:cNvPr id="16" name="Подзаголовок 2"/>
          <p:cNvSpPr txBox="1">
            <a:spLocks/>
          </p:cNvSpPr>
          <p:nvPr/>
        </p:nvSpPr>
        <p:spPr>
          <a:xfrm>
            <a:off x="1928794" y="4214818"/>
            <a:ext cx="6400800" cy="642938"/>
          </a:xfrm>
          <a:prstGeom prst="rect">
            <a:avLst/>
          </a:prstGeom>
        </p:spPr>
        <p:txBody>
          <a:bodyPr>
            <a:normAutofit/>
          </a:bodyPr>
          <a:lstStyle/>
          <a:p>
            <a:pPr fontAlgn="auto">
              <a:spcBef>
                <a:spcPct val="20000"/>
              </a:spcBef>
              <a:spcAft>
                <a:spcPts val="0"/>
              </a:spcAft>
              <a:buClr>
                <a:schemeClr val="tx2"/>
              </a:buClr>
              <a:buSzPct val="50000"/>
              <a:buFont typeface="Wingdings 2"/>
              <a:buNone/>
              <a:defRPr/>
            </a:pPr>
            <a:endParaRPr lang="ru-RU" sz="2800" dirty="0">
              <a:solidFill>
                <a:schemeClr val="tx1">
                  <a:tint val="75000"/>
                </a:schemeClr>
              </a:solidFill>
              <a:latin typeface="+mn-lt"/>
            </a:endParaRPr>
          </a:p>
        </p:txBody>
      </p:sp>
      <p:sp>
        <p:nvSpPr>
          <p:cNvPr id="17" name="Подзаголовок 2"/>
          <p:cNvSpPr txBox="1">
            <a:spLocks/>
          </p:cNvSpPr>
          <p:nvPr/>
        </p:nvSpPr>
        <p:spPr>
          <a:xfrm>
            <a:off x="2500313" y="4286250"/>
            <a:ext cx="6400800" cy="714375"/>
          </a:xfrm>
          <a:prstGeom prst="rect">
            <a:avLst/>
          </a:prstGeom>
        </p:spPr>
        <p:txBody>
          <a:bodyPr>
            <a:normAutofit/>
          </a:bodyPr>
          <a:lstStyle/>
          <a:p>
            <a:pPr fontAlgn="auto">
              <a:spcBef>
                <a:spcPct val="20000"/>
              </a:spcBef>
              <a:spcAft>
                <a:spcPts val="0"/>
              </a:spcAft>
              <a:buClr>
                <a:schemeClr val="tx2"/>
              </a:buClr>
              <a:buSzPct val="50000"/>
              <a:buFont typeface="Wingdings 2"/>
              <a:buNone/>
              <a:defRPr/>
            </a:pPr>
            <a:endParaRPr lang="ru-RU" sz="2800" dirty="0">
              <a:solidFill>
                <a:schemeClr val="tx1">
                  <a:tint val="75000"/>
                </a:schemeClr>
              </a:solidFill>
              <a:latin typeface="+mn-lt"/>
            </a:endParaRPr>
          </a:p>
        </p:txBody>
      </p:sp>
      <p:sp>
        <p:nvSpPr>
          <p:cNvPr id="18" name="Подзаголовок 2"/>
          <p:cNvSpPr txBox="1">
            <a:spLocks/>
          </p:cNvSpPr>
          <p:nvPr/>
        </p:nvSpPr>
        <p:spPr>
          <a:xfrm>
            <a:off x="571500" y="3571876"/>
            <a:ext cx="8572500" cy="3109912"/>
          </a:xfrm>
          <a:prstGeom prst="rect">
            <a:avLst/>
          </a:prstGeom>
        </p:spPr>
        <p:txBody>
          <a:bodyPr>
            <a:normAutofit/>
          </a:bodyPr>
          <a:lstStyle/>
          <a:p>
            <a:pPr fontAlgn="auto">
              <a:spcBef>
                <a:spcPct val="20000"/>
              </a:spcBef>
              <a:spcAft>
                <a:spcPts val="0"/>
              </a:spcAft>
              <a:buClr>
                <a:schemeClr val="tx2"/>
              </a:buClr>
              <a:buSzPct val="50000"/>
              <a:buFont typeface="Wingdings 2"/>
              <a:buNone/>
              <a:defRPr/>
            </a:pPr>
            <a:endParaRPr lang="ru-RU" sz="2800" dirty="0">
              <a:latin typeface="+mn-lt"/>
            </a:endParaRPr>
          </a:p>
        </p:txBody>
      </p:sp>
      <p:pic>
        <p:nvPicPr>
          <p:cNvPr id="22" name="Picture 2" descr="C:\Documents and Settings\Администратор\Рабочий стол\животные на войне\750d17d1a692.jpg"/>
          <p:cNvPicPr>
            <a:picLocks noChangeAspect="1" noChangeArrowheads="1"/>
          </p:cNvPicPr>
          <p:nvPr/>
        </p:nvPicPr>
        <p:blipFill>
          <a:blip r:embed="rId2" cstate="email"/>
          <a:srcRect/>
          <a:stretch>
            <a:fillRect/>
          </a:stretch>
        </p:blipFill>
        <p:spPr bwMode="auto">
          <a:xfrm>
            <a:off x="505928" y="2564904"/>
            <a:ext cx="2714625" cy="3619500"/>
          </a:xfrm>
          <a:prstGeom prst="rect">
            <a:avLst/>
          </a:prstGeom>
          <a:noFill/>
          <a:ln w="38100">
            <a:solidFill>
              <a:srgbClr val="FF0000"/>
            </a:solidFill>
            <a:miter lim="800000"/>
            <a:headEnd/>
            <a:tailEnd/>
          </a:ln>
        </p:spPr>
      </p:pic>
      <p:pic>
        <p:nvPicPr>
          <p:cNvPr id="8194" name="Picture 2" descr="G:\животные в ВОвойне\img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800" y="1556792"/>
            <a:ext cx="4095576" cy="4876800"/>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4" cstate="email"/>
          <a:srcRect/>
          <a:stretch>
            <a:fillRect/>
          </a:stretch>
        </p:blipFill>
        <p:spPr bwMode="auto">
          <a:xfrm>
            <a:off x="102389" y="116632"/>
            <a:ext cx="2571750" cy="17859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par>
                          <p:cTn id="8" fill="hold">
                            <p:stCondLst>
                              <p:cond delay="2000"/>
                            </p:stCondLst>
                            <p:childTnLst>
                              <p:par>
                                <p:cTn id="9" presetID="16" presetClass="entr" presetSubtype="26" fill="hold" grpId="0" nodeType="after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Effect transition="in" filter="barn(inHorizontal)">
                                      <p:cBhvr>
                                        <p:cTn id="11" dur="2000"/>
                                        <p:tgtEl>
                                          <p:spTgt spid="6"/>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additive="base">
                                        <p:cTn id="15" dur="2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6000"/>
                            </p:stCondLst>
                            <p:childTnLst>
                              <p:par>
                                <p:cTn id="18" presetID="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000" fill="hold"/>
                                        <p:tgtEl>
                                          <p:spTgt spid="8"/>
                                        </p:tgtEl>
                                        <p:attrNameLst>
                                          <p:attrName>ppt_x</p:attrName>
                                        </p:attrNameLst>
                                      </p:cBhvr>
                                      <p:tavLst>
                                        <p:tav tm="0">
                                          <p:val>
                                            <p:strVal val="#ppt_x"/>
                                          </p:val>
                                        </p:tav>
                                        <p:tav tm="100000">
                                          <p:val>
                                            <p:strVal val="#ppt_x"/>
                                          </p:val>
                                        </p:tav>
                                      </p:tavLst>
                                    </p:anim>
                                    <p:anim calcmode="lin" valueType="num">
                                      <p:cBhvr additive="base">
                                        <p:cTn id="21" dur="10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7000"/>
                            </p:stCondLst>
                            <p:childTnLst>
                              <p:par>
                                <p:cTn id="23" presetID="2" presetClass="entr" presetSubtype="8" fill="hold" grpId="0" nodeType="afterEffect" nodePh="1">
                                  <p:stCondLst>
                                    <p:cond delay="0"/>
                                  </p:stCondLst>
                                  <p:endCondLst>
                                    <p:cond evt="begin" delay="0">
                                      <p:tn val="23"/>
                                    </p:cond>
                                  </p:end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0-#ppt_w/2"/>
                                          </p:val>
                                        </p:tav>
                                        <p:tav tm="100000">
                                          <p:val>
                                            <p:strVal val="#ppt_x"/>
                                          </p:val>
                                        </p:tav>
                                      </p:tavLst>
                                    </p:anim>
                                    <p:anim calcmode="lin" valueType="num">
                                      <p:cBhvr additive="base">
                                        <p:cTn id="26" dur="1000" fill="hold"/>
                                        <p:tgtEl>
                                          <p:spTgt spid="10"/>
                                        </p:tgtEl>
                                        <p:attrNameLst>
                                          <p:attrName>ppt_y</p:attrName>
                                        </p:attrNameLst>
                                      </p:cBhvr>
                                      <p:tavLst>
                                        <p:tav tm="0">
                                          <p:val>
                                            <p:strVal val="#ppt_y"/>
                                          </p:val>
                                        </p:tav>
                                        <p:tav tm="100000">
                                          <p:val>
                                            <p:strVal val="#ppt_y"/>
                                          </p:val>
                                        </p:tav>
                                      </p:tavLst>
                                    </p:anim>
                                  </p:childTnLst>
                                </p:cTn>
                              </p:par>
                            </p:childTnLst>
                          </p:cTn>
                        </p:par>
                        <p:par>
                          <p:cTn id="27" fill="hold">
                            <p:stCondLst>
                              <p:cond delay="8000"/>
                            </p:stCondLst>
                            <p:childTnLst>
                              <p:par>
                                <p:cTn id="28" presetID="2" presetClass="entr" presetSubtype="8" fill="hold" grpId="0" nodeType="afterEffect" nodePh="1">
                                  <p:stCondLst>
                                    <p:cond delay="0"/>
                                  </p:stCondLst>
                                  <p:endCondLst>
                                    <p:cond evt="begin" delay="0">
                                      <p:tn val="28"/>
                                    </p:cond>
                                  </p:end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1000" fill="hold"/>
                                        <p:tgtEl>
                                          <p:spTgt spid="17"/>
                                        </p:tgtEl>
                                        <p:attrNameLst>
                                          <p:attrName>ppt_x</p:attrName>
                                        </p:attrNameLst>
                                      </p:cBhvr>
                                      <p:tavLst>
                                        <p:tav tm="0">
                                          <p:val>
                                            <p:strVal val="0-#ppt_w/2"/>
                                          </p:val>
                                        </p:tav>
                                        <p:tav tm="100000">
                                          <p:val>
                                            <p:strVal val="#ppt_x"/>
                                          </p:val>
                                        </p:tav>
                                      </p:tavLst>
                                    </p:anim>
                                    <p:anim calcmode="lin" valueType="num">
                                      <p:cBhvr additive="base">
                                        <p:cTn id="31" dur="1000" fill="hold"/>
                                        <p:tgtEl>
                                          <p:spTgt spid="17"/>
                                        </p:tgtEl>
                                        <p:attrNameLst>
                                          <p:attrName>ppt_y</p:attrName>
                                        </p:attrNameLst>
                                      </p:cBhvr>
                                      <p:tavLst>
                                        <p:tav tm="0">
                                          <p:val>
                                            <p:strVal val="#ppt_y"/>
                                          </p:val>
                                        </p:tav>
                                        <p:tav tm="100000">
                                          <p:val>
                                            <p:strVal val="#ppt_y"/>
                                          </p:val>
                                        </p:tav>
                                      </p:tavLst>
                                    </p:anim>
                                  </p:childTnLst>
                                </p:cTn>
                              </p:par>
                            </p:childTnLst>
                          </p:cTn>
                        </p:par>
                        <p:par>
                          <p:cTn id="32" fill="hold">
                            <p:stCondLst>
                              <p:cond delay="9000"/>
                            </p:stCondLst>
                            <p:childTnLst>
                              <p:par>
                                <p:cTn id="33" presetID="2" presetClass="entr" presetSubtype="8" fill="hold" grpId="0" nodeType="afterEffect" nodePh="1">
                                  <p:stCondLst>
                                    <p:cond delay="0"/>
                                  </p:stCondLst>
                                  <p:endCondLst>
                                    <p:cond evt="begin" delay="0">
                                      <p:tn val="33"/>
                                    </p:cond>
                                  </p:end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0-#ppt_w/2"/>
                                          </p:val>
                                        </p:tav>
                                        <p:tav tm="100000">
                                          <p:val>
                                            <p:strVal val="#ppt_x"/>
                                          </p:val>
                                        </p:tav>
                                      </p:tavLst>
                                    </p:anim>
                                    <p:anim calcmode="lin" valueType="num">
                                      <p:cBhvr additive="base">
                                        <p:cTn id="36" dur="1000" fill="hold"/>
                                        <p:tgtEl>
                                          <p:spTgt spid="16"/>
                                        </p:tgtEl>
                                        <p:attrNameLst>
                                          <p:attrName>ppt_y</p:attrName>
                                        </p:attrNameLst>
                                      </p:cBhvr>
                                      <p:tavLst>
                                        <p:tav tm="0">
                                          <p:val>
                                            <p:strVal val="#ppt_y"/>
                                          </p:val>
                                        </p:tav>
                                        <p:tav tm="100000">
                                          <p:val>
                                            <p:strVal val="#ppt_y"/>
                                          </p:val>
                                        </p:tav>
                                      </p:tavLst>
                                    </p:anim>
                                  </p:childTnLst>
                                </p:cTn>
                              </p:par>
                            </p:childTnLst>
                          </p:cTn>
                        </p:par>
                        <p:par>
                          <p:cTn id="37" fill="hold">
                            <p:stCondLst>
                              <p:cond delay="10000"/>
                            </p:stCondLst>
                            <p:childTnLst>
                              <p:par>
                                <p:cTn id="38" presetID="2" presetClass="entr" presetSubtype="8" fill="hold" grpId="0" nodeType="afterEffect" nodePh="1">
                                  <p:stCondLst>
                                    <p:cond delay="0"/>
                                  </p:stCondLst>
                                  <p:endCondLst>
                                    <p:cond evt="begin" delay="0">
                                      <p:tn val="38"/>
                                    </p:cond>
                                  </p:end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1000" fill="hold"/>
                                        <p:tgtEl>
                                          <p:spTgt spid="15"/>
                                        </p:tgtEl>
                                        <p:attrNameLst>
                                          <p:attrName>ppt_x</p:attrName>
                                        </p:attrNameLst>
                                      </p:cBhvr>
                                      <p:tavLst>
                                        <p:tav tm="0">
                                          <p:val>
                                            <p:strVal val="0-#ppt_w/2"/>
                                          </p:val>
                                        </p:tav>
                                        <p:tav tm="100000">
                                          <p:val>
                                            <p:strVal val="#ppt_x"/>
                                          </p:val>
                                        </p:tav>
                                      </p:tavLst>
                                    </p:anim>
                                    <p:anim calcmode="lin" valueType="num">
                                      <p:cBhvr additive="base">
                                        <p:cTn id="41" dur="1000" fill="hold"/>
                                        <p:tgtEl>
                                          <p:spTgt spid="15"/>
                                        </p:tgtEl>
                                        <p:attrNameLst>
                                          <p:attrName>ppt_y</p:attrName>
                                        </p:attrNameLst>
                                      </p:cBhvr>
                                      <p:tavLst>
                                        <p:tav tm="0">
                                          <p:val>
                                            <p:strVal val="#ppt_y"/>
                                          </p:val>
                                        </p:tav>
                                        <p:tav tm="100000">
                                          <p:val>
                                            <p:strVal val="#ppt_y"/>
                                          </p:val>
                                        </p:tav>
                                      </p:tavLst>
                                    </p:anim>
                                  </p:childTnLst>
                                </p:cTn>
                              </p:par>
                            </p:childTnLst>
                          </p:cTn>
                        </p:par>
                        <p:par>
                          <p:cTn id="42" fill="hold">
                            <p:stCondLst>
                              <p:cond delay="11000"/>
                            </p:stCondLst>
                            <p:childTnLst>
                              <p:par>
                                <p:cTn id="43" presetID="2" presetClass="entr" presetSubtype="8" fill="hold" grpId="0" nodeType="afterEffect" nodePh="1">
                                  <p:stCondLst>
                                    <p:cond delay="0"/>
                                  </p:stCondLst>
                                  <p:endCondLst>
                                    <p:cond evt="begin" delay="0">
                                      <p:tn val="43"/>
                                    </p:cond>
                                  </p:end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0-#ppt_w/2"/>
                                          </p:val>
                                        </p:tav>
                                        <p:tav tm="100000">
                                          <p:val>
                                            <p:strVal val="#ppt_x"/>
                                          </p:val>
                                        </p:tav>
                                      </p:tavLst>
                                    </p:anim>
                                    <p:anim calcmode="lin" valueType="num">
                                      <p:cBhvr additive="base">
                                        <p:cTn id="46"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3" grpId="0" build="p"/>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488" y="285728"/>
            <a:ext cx="6000760" cy="2423192"/>
          </a:xfrm>
        </p:spPr>
        <p:txBody>
          <a:bodyPr>
            <a:normAutofit fontScale="90000"/>
          </a:bodyPr>
          <a:lstStyle/>
          <a:p>
            <a:pPr algn="l" fontAlgn="auto">
              <a:spcAft>
                <a:spcPts val="0"/>
              </a:spcAft>
              <a:defRPr/>
            </a:pPr>
            <a:r>
              <a:rPr lang="ru-RU" sz="3200" dirty="0" smtClean="0">
                <a:solidFill>
                  <a:schemeClr val="accent3"/>
                </a:solidFill>
              </a:rPr>
              <a:t>Голуби</a:t>
            </a:r>
            <a:r>
              <a:rPr lang="ru-RU" sz="3200" dirty="0" smtClean="0"/>
              <a:t> приносили </a:t>
            </a:r>
            <a:r>
              <a:rPr lang="ru-RU" sz="3200" dirty="0"/>
              <a:t>сведения с немецких </a:t>
            </a:r>
            <a:r>
              <a:rPr lang="ru-RU" sz="3200" dirty="0" smtClean="0"/>
              <a:t>позиций </a:t>
            </a:r>
            <a:br>
              <a:rPr lang="ru-RU" sz="3200" dirty="0" smtClean="0"/>
            </a:br>
            <a:r>
              <a:rPr lang="ru-RU" sz="3200" dirty="0" smtClean="0"/>
              <a:t/>
            </a:r>
            <a:br>
              <a:rPr lang="ru-RU" sz="3200" dirty="0" smtClean="0"/>
            </a:br>
            <a:r>
              <a:rPr lang="ru-RU" sz="3200" dirty="0" smtClean="0"/>
              <a:t>Использовали птиц для уничтожения объектов врага</a:t>
            </a:r>
            <a:r>
              <a:rPr lang="ru-RU" sz="3200" dirty="0"/>
              <a:t/>
            </a:r>
            <a:br>
              <a:rPr lang="ru-RU" sz="3200" dirty="0"/>
            </a:br>
            <a:endParaRPr lang="ru-RU" sz="3200" dirty="0">
              <a:solidFill>
                <a:schemeClr val="accent3"/>
              </a:solidFill>
            </a:endParaRPr>
          </a:p>
        </p:txBody>
      </p:sp>
      <p:pic>
        <p:nvPicPr>
          <p:cNvPr id="1027" name="Picture 3"/>
          <p:cNvPicPr>
            <a:picLocks noChangeAspect="1" noChangeArrowheads="1"/>
          </p:cNvPicPr>
          <p:nvPr/>
        </p:nvPicPr>
        <p:blipFill>
          <a:blip r:embed="rId2" cstate="email"/>
          <a:srcRect/>
          <a:stretch>
            <a:fillRect/>
          </a:stretch>
        </p:blipFill>
        <p:spPr bwMode="auto">
          <a:xfrm>
            <a:off x="177618" y="57727"/>
            <a:ext cx="2498273" cy="3028800"/>
          </a:xfrm>
          <a:prstGeom prst="rect">
            <a:avLst/>
          </a:prstGeom>
          <a:noFill/>
          <a:ln w="38100">
            <a:solidFill>
              <a:srgbClr val="FF0000"/>
            </a:solidFill>
            <a:miter lim="800000"/>
            <a:headEnd/>
            <a:tailEnd/>
          </a:ln>
        </p:spPr>
      </p:pic>
      <p:pic>
        <p:nvPicPr>
          <p:cNvPr id="1028" name="Picture 4"/>
          <p:cNvPicPr>
            <a:picLocks noChangeAspect="1" noChangeArrowheads="1"/>
          </p:cNvPicPr>
          <p:nvPr/>
        </p:nvPicPr>
        <p:blipFill>
          <a:blip r:embed="rId3" cstate="email"/>
          <a:srcRect/>
          <a:stretch>
            <a:fillRect/>
          </a:stretch>
        </p:blipFill>
        <p:spPr bwMode="auto">
          <a:xfrm>
            <a:off x="177618" y="3297214"/>
            <a:ext cx="3955910" cy="3228975"/>
          </a:xfrm>
          <a:prstGeom prst="rect">
            <a:avLst/>
          </a:prstGeom>
          <a:noFill/>
          <a:ln w="38100">
            <a:solidFill>
              <a:srgbClr val="FF0000"/>
            </a:solidFill>
            <a:miter lim="800000"/>
            <a:headEnd/>
            <a:tailEnd/>
          </a:ln>
        </p:spPr>
      </p:pic>
      <p:sp>
        <p:nvSpPr>
          <p:cNvPr id="7" name="Подзаголовок 2"/>
          <p:cNvSpPr txBox="1">
            <a:spLocks/>
          </p:cNvSpPr>
          <p:nvPr/>
        </p:nvSpPr>
        <p:spPr>
          <a:xfrm>
            <a:off x="2928938" y="1340768"/>
            <a:ext cx="6215062" cy="873795"/>
          </a:xfrm>
          <a:prstGeom prst="rect">
            <a:avLst/>
          </a:prstGeom>
        </p:spPr>
        <p:txBody>
          <a:bodyPr/>
          <a:lstStyle/>
          <a:p>
            <a:pPr algn="ctr" fontAlgn="auto">
              <a:spcBef>
                <a:spcPct val="20000"/>
              </a:spcBef>
              <a:spcAft>
                <a:spcPts val="0"/>
              </a:spcAft>
              <a:buClr>
                <a:schemeClr val="tx2"/>
              </a:buClr>
              <a:buSzPct val="50000"/>
              <a:defRPr/>
            </a:pPr>
            <a:endParaRPr lang="ru-RU" sz="2800" b="1" dirty="0">
              <a:solidFill>
                <a:schemeClr val="accent3">
                  <a:lumMod val="60000"/>
                  <a:lumOff val="40000"/>
                </a:schemeClr>
              </a:solidFill>
              <a:latin typeface="+mj-lt"/>
            </a:endParaRPr>
          </a:p>
        </p:txBody>
      </p:sp>
      <p:pic>
        <p:nvPicPr>
          <p:cNvPr id="10" name="Picture 2" descr="https://avatars.mds.yandex.net/get-zen_doc/1550999/pub_5ca5cb22ae5b0400b3f27385_5ca5cb5a3aaf7b00b2c3112c/scale_1200"/>
          <p:cNvPicPr>
            <a:picLocks noChangeAspect="1" noChangeArrowheads="1"/>
          </p:cNvPicPr>
          <p:nvPr/>
        </p:nvPicPr>
        <p:blipFill>
          <a:blip r:embed="rId4" cstate="print"/>
          <a:srcRect/>
          <a:stretch>
            <a:fillRect/>
          </a:stretch>
        </p:blipFill>
        <p:spPr bwMode="auto">
          <a:xfrm>
            <a:off x="4572000" y="3265094"/>
            <a:ext cx="4409770" cy="3261095"/>
          </a:xfrm>
          <a:prstGeom prst="rect">
            <a:avLst/>
          </a:prstGeom>
          <a:noFill/>
          <a:ln w="38100">
            <a:solidFill>
              <a:srgbClr val="FF0000"/>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1000"/>
                                        <p:tgtEl>
                                          <p:spTgt spid="2"/>
                                        </p:tgtEl>
                                      </p:cBhvr>
                                    </p:animEffect>
                                  </p:childTnLst>
                                </p:cTn>
                              </p:par>
                            </p:childTnLst>
                          </p:cTn>
                        </p:par>
                        <p:par>
                          <p:cTn id="8" fill="hold">
                            <p:stCondLst>
                              <p:cond delay="1000"/>
                            </p:stCondLst>
                            <p:childTnLst>
                              <p:par>
                                <p:cTn id="9" presetID="2" presetClass="entr" presetSubtype="2" fill="hold" grpId="0" nodeType="after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6" presetClass="entr" presetSubtype="26" fill="hold" nodeType="after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barn(inHorizontal)">
                                      <p:cBhvr>
                                        <p:cTn id="16" dur="1000"/>
                                        <p:tgtEl>
                                          <p:spTgt spid="1028"/>
                                        </p:tgtEl>
                                      </p:cBhvr>
                                    </p:animEffect>
                                  </p:childTnLst>
                                </p:cTn>
                              </p:par>
                            </p:childTnLst>
                          </p:cTn>
                        </p:par>
                        <p:par>
                          <p:cTn id="17" fill="hold">
                            <p:stCondLst>
                              <p:cond delay="3000"/>
                            </p:stCondLst>
                            <p:childTnLst>
                              <p:par>
                                <p:cTn id="18" presetID="16" presetClass="entr" presetSubtype="37" fill="hold" nodeType="after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barn(outVertical)">
                                      <p:cBhvr>
                                        <p:cTn id="20"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088405" y="5301208"/>
            <a:ext cx="6400800" cy="1080120"/>
          </a:xfrm>
        </p:spPr>
        <p:txBody>
          <a:bodyPr rtlCol="0">
            <a:normAutofit/>
          </a:bodyPr>
          <a:lstStyle/>
          <a:p>
            <a:pPr fontAlgn="auto">
              <a:spcAft>
                <a:spcPts val="0"/>
              </a:spcAft>
              <a:defRPr/>
            </a:pPr>
            <a:r>
              <a:rPr lang="ru-RU" altLang="ru-RU" b="1" dirty="0">
                <a:solidFill>
                  <a:srgbClr val="FF0000"/>
                </a:solidFill>
                <a:effectLst>
                  <a:outerShdw blurRad="38100" dist="38100" dir="2700000" algn="tl">
                    <a:srgbClr val="000000">
                      <a:alpha val="43137"/>
                    </a:srgbClr>
                  </a:outerShdw>
                </a:effectLst>
                <a:latin typeface="+mj-lt"/>
              </a:rPr>
              <a:t>Мы будем всегда помнить </a:t>
            </a:r>
            <a:br>
              <a:rPr lang="ru-RU" altLang="ru-RU" b="1" dirty="0">
                <a:solidFill>
                  <a:srgbClr val="FF0000"/>
                </a:solidFill>
                <a:effectLst>
                  <a:outerShdw blurRad="38100" dist="38100" dir="2700000" algn="tl">
                    <a:srgbClr val="000000">
                      <a:alpha val="43137"/>
                    </a:srgbClr>
                  </a:outerShdw>
                </a:effectLst>
                <a:latin typeface="+mj-lt"/>
              </a:rPr>
            </a:br>
            <a:r>
              <a:rPr lang="ru-RU" altLang="ru-RU" b="1" dirty="0">
                <a:solidFill>
                  <a:srgbClr val="FF0000"/>
                </a:solidFill>
                <a:effectLst>
                  <a:outerShdw blurRad="38100" dist="38100" dir="2700000" algn="tl">
                    <a:srgbClr val="000000">
                      <a:alpha val="43137"/>
                    </a:srgbClr>
                  </a:outerShdw>
                </a:effectLst>
                <a:latin typeface="+mj-lt"/>
              </a:rPr>
              <a:t>их подвиг!!!</a:t>
            </a:r>
            <a:endParaRPr lang="ru-RU" b="1" dirty="0">
              <a:solidFill>
                <a:srgbClr val="FF0000"/>
              </a:solidFill>
              <a:effectLst>
                <a:outerShdw blurRad="38100" dist="38100" dir="2700000" algn="tl">
                  <a:srgbClr val="000000">
                    <a:alpha val="43137"/>
                  </a:srgbClr>
                </a:outerShdw>
              </a:effectLst>
              <a:latin typeface="+mj-lt"/>
            </a:endParaRPr>
          </a:p>
        </p:txBody>
      </p:sp>
      <p:pic>
        <p:nvPicPr>
          <p:cNvPr id="2050" name="Picture 2" descr="C:\Documents and Settings\Администратор\Рабочий стол\животные на войне\8921937946.jpg"/>
          <p:cNvPicPr>
            <a:picLocks noChangeAspect="1" noChangeArrowheads="1"/>
          </p:cNvPicPr>
          <p:nvPr/>
        </p:nvPicPr>
        <p:blipFill>
          <a:blip r:embed="rId2"/>
          <a:srcRect/>
          <a:stretch>
            <a:fillRect/>
          </a:stretch>
        </p:blipFill>
        <p:spPr bwMode="auto">
          <a:xfrm>
            <a:off x="2843808" y="383211"/>
            <a:ext cx="5656685" cy="4800004"/>
          </a:xfrm>
          <a:prstGeom prst="rect">
            <a:avLst/>
          </a:prstGeom>
          <a:noFill/>
          <a:ln w="38100">
            <a:solidFill>
              <a:srgbClr val="FF0000"/>
            </a:solidFill>
            <a:miter lim="800000"/>
            <a:headEnd/>
            <a:tailEnd/>
          </a:ln>
        </p:spPr>
      </p:pic>
      <p:pic>
        <p:nvPicPr>
          <p:cNvPr id="4" name="Picture 3"/>
          <p:cNvPicPr>
            <a:picLocks noChangeAspect="1" noChangeArrowheads="1"/>
          </p:cNvPicPr>
          <p:nvPr/>
        </p:nvPicPr>
        <p:blipFill>
          <a:blip r:embed="rId3" cstate="email"/>
          <a:srcRect/>
          <a:stretch>
            <a:fillRect/>
          </a:stretch>
        </p:blipFill>
        <p:spPr bwMode="auto">
          <a:xfrm>
            <a:off x="17730" y="27729"/>
            <a:ext cx="2571750" cy="1785938"/>
          </a:xfrm>
          <a:prstGeom prst="rect">
            <a:avLst/>
          </a:prstGeom>
          <a:noFill/>
          <a:ln w="9525">
            <a:noFill/>
            <a:miter lim="800000"/>
            <a:headEnd/>
            <a:tailEnd/>
          </a:ln>
        </p:spPr>
      </p:pic>
    </p:spTree>
    <p:extLst>
      <p:ext uri="{BB962C8B-B14F-4D97-AF65-F5344CB8AC3E}">
        <p14:creationId xmlns:p14="http://schemas.microsoft.com/office/powerpoint/2010/main" val="9222530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0" descr="C:\Users\Олег\Desktop\ЖИВОТНЫЕ на войне\305917_original.jpg"/>
          <p:cNvPicPr>
            <a:picLocks noChangeAspect="1" noChangeArrowheads="1"/>
          </p:cNvPicPr>
          <p:nvPr/>
        </p:nvPicPr>
        <p:blipFill>
          <a:blip r:embed="rId2" cstate="print"/>
          <a:srcRect l="4991" t="7143" r="5163" b="7143"/>
          <a:stretch>
            <a:fillRect/>
          </a:stretch>
        </p:blipFill>
        <p:spPr bwMode="auto">
          <a:xfrm>
            <a:off x="179511" y="147918"/>
            <a:ext cx="3445459" cy="2200962"/>
          </a:xfrm>
          <a:prstGeom prst="rect">
            <a:avLst/>
          </a:prstGeom>
          <a:noFill/>
          <a:ln w="12700">
            <a:solidFill>
              <a:srgbClr val="FF0000"/>
            </a:solidFill>
          </a:ln>
        </p:spPr>
      </p:pic>
      <p:pic>
        <p:nvPicPr>
          <p:cNvPr id="10" name="Picture 9" descr="ОФ-7667_1279 Комаров А.Н. Собаки - взрыватели танков"/>
          <p:cNvPicPr>
            <a:picLocks noChangeAspect="1" noChangeArrowheads="1"/>
          </p:cNvPicPr>
          <p:nvPr/>
        </p:nvPicPr>
        <p:blipFill>
          <a:blip r:embed="rId3" cstate="print"/>
          <a:srcRect l="4370" t="5610" r="3863" b="4625"/>
          <a:stretch>
            <a:fillRect/>
          </a:stretch>
        </p:blipFill>
        <p:spPr bwMode="auto">
          <a:xfrm>
            <a:off x="5940152" y="116631"/>
            <a:ext cx="3051339" cy="2324829"/>
          </a:xfrm>
          <a:prstGeom prst="rect">
            <a:avLst/>
          </a:prstGeom>
          <a:noFill/>
          <a:ln w="12700">
            <a:solidFill>
              <a:srgbClr val="FF0000"/>
            </a:solidFill>
          </a:ln>
        </p:spPr>
      </p:pic>
      <p:pic>
        <p:nvPicPr>
          <p:cNvPr id="11" name="Picture 5" descr="https://i0.wp.com/ic.pics.livejournal.com/tat_dream/42391788/306152/306152_original.jpg"/>
          <p:cNvPicPr>
            <a:picLocks noChangeAspect="1" noChangeArrowheads="1"/>
          </p:cNvPicPr>
          <p:nvPr/>
        </p:nvPicPr>
        <p:blipFill>
          <a:blip r:embed="rId4" cstate="print"/>
          <a:srcRect l="4300" t="5595" r="3254" b="4886"/>
          <a:stretch>
            <a:fillRect/>
          </a:stretch>
        </p:blipFill>
        <p:spPr bwMode="auto">
          <a:xfrm>
            <a:off x="395536" y="2481714"/>
            <a:ext cx="4061615" cy="2088232"/>
          </a:xfrm>
          <a:prstGeom prst="rect">
            <a:avLst/>
          </a:prstGeom>
          <a:noFill/>
          <a:ln w="12700">
            <a:solidFill>
              <a:srgbClr val="FF0000"/>
            </a:solidFill>
          </a:ln>
        </p:spPr>
      </p:pic>
      <p:pic>
        <p:nvPicPr>
          <p:cNvPr id="12" name="Picture 23" descr="C:\Users\Олег\Desktop\ЖИВОТНЫЕ на войне\306737_original.jpg"/>
          <p:cNvPicPr>
            <a:picLocks noChangeAspect="1" noChangeArrowheads="1"/>
          </p:cNvPicPr>
          <p:nvPr/>
        </p:nvPicPr>
        <p:blipFill>
          <a:blip r:embed="rId5" cstate="print"/>
          <a:srcRect l="7507" t="6452" r="6164" b="6452"/>
          <a:stretch>
            <a:fillRect/>
          </a:stretch>
        </p:blipFill>
        <p:spPr bwMode="auto">
          <a:xfrm>
            <a:off x="3779912" y="116631"/>
            <a:ext cx="1840204" cy="2160240"/>
          </a:xfrm>
          <a:prstGeom prst="rect">
            <a:avLst/>
          </a:prstGeom>
          <a:noFill/>
          <a:ln w="12700">
            <a:solidFill>
              <a:srgbClr val="FF0000"/>
            </a:solidFill>
          </a:ln>
        </p:spPr>
      </p:pic>
      <p:pic>
        <p:nvPicPr>
          <p:cNvPr id="13" name="Picture 11" descr="НВФ 1263_900 Комаров А.Н. Выслеживание вражеского снайпера кукушки"/>
          <p:cNvPicPr>
            <a:picLocks noChangeAspect="1" noChangeArrowheads="1"/>
          </p:cNvPicPr>
          <p:nvPr/>
        </p:nvPicPr>
        <p:blipFill>
          <a:blip r:embed="rId6" cstate="print"/>
          <a:srcRect l="5254" t="4255" r="5425" b="6383"/>
          <a:stretch>
            <a:fillRect/>
          </a:stretch>
        </p:blipFill>
        <p:spPr bwMode="auto">
          <a:xfrm>
            <a:off x="417620" y="4635137"/>
            <a:ext cx="3722332" cy="2134826"/>
          </a:xfrm>
          <a:prstGeom prst="rect">
            <a:avLst/>
          </a:prstGeom>
          <a:noFill/>
          <a:ln w="12700">
            <a:solidFill>
              <a:srgbClr val="FF0000"/>
            </a:solidFill>
          </a:ln>
        </p:spPr>
      </p:pic>
      <p:pic>
        <p:nvPicPr>
          <p:cNvPr id="14" name="Picture 7" descr="http://wwii.space/wp-content/uploads/2018/02/image071-43.jpg"/>
          <p:cNvPicPr>
            <a:picLocks noChangeAspect="1" noChangeArrowheads="1"/>
          </p:cNvPicPr>
          <p:nvPr/>
        </p:nvPicPr>
        <p:blipFill>
          <a:blip r:embed="rId7" cstate="print"/>
          <a:srcRect/>
          <a:stretch>
            <a:fillRect/>
          </a:stretch>
        </p:blipFill>
        <p:spPr bwMode="auto">
          <a:xfrm>
            <a:off x="4700014" y="4604305"/>
            <a:ext cx="4058815" cy="2088232"/>
          </a:xfrm>
          <a:prstGeom prst="rect">
            <a:avLst/>
          </a:prstGeom>
          <a:noFill/>
          <a:ln w="12700">
            <a:solidFill>
              <a:srgbClr val="FF0000"/>
            </a:solidFill>
          </a:ln>
        </p:spPr>
      </p:pic>
      <p:pic>
        <p:nvPicPr>
          <p:cNvPr id="15" name="Picture 24" descr="C:\Users\Олег\Desktop\ЖИВОТНЫЕ на войне\304791_original.jpg"/>
          <p:cNvPicPr>
            <a:picLocks noChangeAspect="1" noChangeArrowheads="1"/>
          </p:cNvPicPr>
          <p:nvPr/>
        </p:nvPicPr>
        <p:blipFill>
          <a:blip r:embed="rId8" cstate="print"/>
          <a:srcRect/>
          <a:stretch>
            <a:fillRect/>
          </a:stretch>
        </p:blipFill>
        <p:spPr bwMode="auto">
          <a:xfrm>
            <a:off x="4860032" y="2461335"/>
            <a:ext cx="3572181" cy="2048669"/>
          </a:xfrm>
          <a:prstGeom prst="rect">
            <a:avLst/>
          </a:prstGeom>
          <a:noFill/>
          <a:ln w="12700">
            <a:solidFill>
              <a:srgbClr val="FF0000"/>
            </a:solidFill>
          </a:ln>
        </p:spPr>
      </p:pic>
    </p:spTree>
    <p:extLst>
      <p:ext uri="{BB962C8B-B14F-4D97-AF65-F5344CB8AC3E}">
        <p14:creationId xmlns:p14="http://schemas.microsoft.com/office/powerpoint/2010/main" val="242704417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srcRect/>
          <a:stretch>
            <a:fillRect/>
          </a:stretch>
        </p:blipFill>
        <p:spPr bwMode="auto">
          <a:xfrm>
            <a:off x="4194308" y="3731164"/>
            <a:ext cx="4333377" cy="2981003"/>
          </a:xfrm>
          <a:prstGeom prst="rect">
            <a:avLst/>
          </a:prstGeom>
          <a:noFill/>
          <a:ln w="38100">
            <a:solidFill>
              <a:srgbClr val="FF0000"/>
            </a:solidFill>
            <a:miter lim="800000"/>
            <a:headEnd/>
            <a:tailEnd/>
          </a:ln>
        </p:spPr>
      </p:pic>
      <p:sp>
        <p:nvSpPr>
          <p:cNvPr id="4" name="Заголовок 1"/>
          <p:cNvSpPr txBox="1">
            <a:spLocks/>
          </p:cNvSpPr>
          <p:nvPr/>
        </p:nvSpPr>
        <p:spPr>
          <a:xfrm>
            <a:off x="2915816" y="0"/>
            <a:ext cx="5544616" cy="1000132"/>
          </a:xfrm>
          <a:prstGeom prst="rect">
            <a:avLst/>
          </a:prstGeom>
        </p:spPr>
        <p:txBody>
          <a:bodyPr anchor="ctr">
            <a:normAutofit/>
          </a:bodyPr>
          <a:lstStyle/>
          <a:p>
            <a:pPr fontAlgn="auto">
              <a:spcAft>
                <a:spcPts val="0"/>
              </a:spcAft>
              <a:defRPr/>
            </a:pPr>
            <a:r>
              <a:rPr lang="ru-RU" altLang="en-US" sz="2800" b="1" dirty="0">
                <a:ln w="19050">
                  <a:solidFill>
                    <a:schemeClr val="tx2">
                      <a:tint val="5000"/>
                    </a:schemeClr>
                  </a:solidFill>
                  <a:prstDash val="solid"/>
                </a:ln>
                <a:solidFill>
                  <a:schemeClr val="accent3"/>
                </a:solidFill>
                <a:effectLst>
                  <a:outerShdw blurRad="50800" dist="50800" dir="7500000" algn="tl">
                    <a:srgbClr val="000000">
                      <a:shade val="5000"/>
                      <a:alpha val="35000"/>
                    </a:srgbClr>
                  </a:outerShdw>
                </a:effectLst>
                <a:latin typeface="+mj-lt"/>
                <a:ea typeface="+mj-ea"/>
                <a:cs typeface="+mj-cs"/>
              </a:rPr>
              <a:t>Собаки подрывали вражескую технику</a:t>
            </a:r>
          </a:p>
        </p:txBody>
      </p:sp>
      <p:pic>
        <p:nvPicPr>
          <p:cNvPr id="4100" name="Picture 4"/>
          <p:cNvPicPr>
            <a:picLocks noChangeAspect="1" noChangeArrowheads="1"/>
          </p:cNvPicPr>
          <p:nvPr/>
        </p:nvPicPr>
        <p:blipFill>
          <a:blip r:embed="rId3" cstate="email"/>
          <a:srcRect/>
          <a:stretch>
            <a:fillRect/>
          </a:stretch>
        </p:blipFill>
        <p:spPr bwMode="auto">
          <a:xfrm>
            <a:off x="4643438" y="1020058"/>
            <a:ext cx="4214812" cy="2566988"/>
          </a:xfrm>
          <a:prstGeom prst="rect">
            <a:avLst/>
          </a:prstGeom>
          <a:noFill/>
          <a:ln w="38100">
            <a:solidFill>
              <a:srgbClr val="FF0000"/>
            </a:solidFill>
            <a:miter lim="800000"/>
            <a:headEnd/>
            <a:tailEnd/>
          </a:ln>
        </p:spPr>
      </p:pic>
      <p:pic>
        <p:nvPicPr>
          <p:cNvPr id="7" name="Содержимое 5" descr="1c1925ee08bf.jpg"/>
          <p:cNvPicPr>
            <a:picLocks noChangeAspect="1"/>
          </p:cNvPicPr>
          <p:nvPr/>
        </p:nvPicPr>
        <p:blipFill>
          <a:blip r:embed="rId4"/>
          <a:stretch>
            <a:fillRect/>
          </a:stretch>
        </p:blipFill>
        <p:spPr bwMode="auto">
          <a:xfrm>
            <a:off x="100082" y="2074295"/>
            <a:ext cx="3876824" cy="3403899"/>
          </a:xfrm>
          <a:prstGeom prst="rect">
            <a:avLst/>
          </a:prstGeom>
          <a:noFill/>
          <a:ln w="38100">
            <a:solidFill>
              <a:srgbClr val="FF0000"/>
            </a:solidFill>
            <a:miter lim="800000"/>
            <a:headEnd/>
            <a:tailEnd/>
          </a:ln>
        </p:spPr>
      </p:pic>
      <p:pic>
        <p:nvPicPr>
          <p:cNvPr id="6" name="Picture 3"/>
          <p:cNvPicPr>
            <a:picLocks noChangeAspect="1" noChangeArrowheads="1"/>
          </p:cNvPicPr>
          <p:nvPr/>
        </p:nvPicPr>
        <p:blipFill>
          <a:blip r:embed="rId5" cstate="email"/>
          <a:srcRect/>
          <a:stretch>
            <a:fillRect/>
          </a:stretch>
        </p:blipFill>
        <p:spPr bwMode="auto">
          <a:xfrm>
            <a:off x="100082" y="127089"/>
            <a:ext cx="2571750" cy="17859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1000"/>
                                        <p:tgtEl>
                                          <p:spTgt spid="4"/>
                                        </p:tgtEl>
                                      </p:cBhvr>
                                    </p:animEffect>
                                  </p:childTnLst>
                                </p:cTn>
                              </p:par>
                            </p:childTnLst>
                          </p:cTn>
                        </p:par>
                        <p:par>
                          <p:cTn id="8" fill="hold">
                            <p:stCondLst>
                              <p:cond delay="1000"/>
                            </p:stCondLst>
                            <p:childTnLst>
                              <p:par>
                                <p:cTn id="9" presetID="16" presetClass="entr" presetSubtype="26"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barn(inHorizontal)">
                                      <p:cBhvr>
                                        <p:cTn id="11" dur="1000"/>
                                        <p:tgtEl>
                                          <p:spTgt spid="4098"/>
                                        </p:tgtEl>
                                      </p:cBhvr>
                                    </p:animEffect>
                                  </p:childTnLst>
                                </p:cTn>
                              </p:par>
                            </p:childTnLst>
                          </p:cTn>
                        </p:par>
                        <p:par>
                          <p:cTn id="12" fill="hold">
                            <p:stCondLst>
                              <p:cond delay="2000"/>
                            </p:stCondLst>
                            <p:childTnLst>
                              <p:par>
                                <p:cTn id="13" presetID="16" presetClass="entr" presetSubtype="26" fill="hold" nodeType="after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barn(inHorizontal)">
                                      <p:cBhvr>
                                        <p:cTn id="15"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1187624" y="3284984"/>
            <a:ext cx="6982544" cy="72251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9" name="Picture 2" descr="https://ds04.infourok.ru/uploads/ex/07fa/001a46b9-6a4566fa/img10.jpg"/>
          <p:cNvPicPr>
            <a:picLocks noChangeAspect="1" noChangeArrowheads="1"/>
          </p:cNvPicPr>
          <p:nvPr/>
        </p:nvPicPr>
        <p:blipFill>
          <a:blip r:embed="rId2" cstate="print"/>
          <a:srcRect/>
          <a:stretch>
            <a:fillRect/>
          </a:stretch>
        </p:blipFill>
        <p:spPr bwMode="auto">
          <a:xfrm>
            <a:off x="107504" y="1833723"/>
            <a:ext cx="4416489" cy="4986022"/>
          </a:xfrm>
          <a:prstGeom prst="rect">
            <a:avLst/>
          </a:prstGeom>
          <a:noFill/>
          <a:ln w="38100">
            <a:solidFill>
              <a:srgbClr val="FF0000"/>
            </a:solidFill>
          </a:ln>
        </p:spPr>
      </p:pic>
      <p:pic>
        <p:nvPicPr>
          <p:cNvPr id="10" name="Picture 4" descr="https://ds04.infourok.ru/uploads/ex/07fa/001a46b9-6a4566fa/img7.jpg"/>
          <p:cNvPicPr>
            <a:picLocks noChangeAspect="1" noChangeArrowheads="1"/>
          </p:cNvPicPr>
          <p:nvPr/>
        </p:nvPicPr>
        <p:blipFill>
          <a:blip r:embed="rId3" cstate="print"/>
          <a:srcRect/>
          <a:stretch>
            <a:fillRect/>
          </a:stretch>
        </p:blipFill>
        <p:spPr bwMode="auto">
          <a:xfrm>
            <a:off x="4687153" y="1412776"/>
            <a:ext cx="4224468" cy="4986022"/>
          </a:xfrm>
          <a:prstGeom prst="rect">
            <a:avLst/>
          </a:prstGeom>
          <a:noFill/>
          <a:ln w="38100">
            <a:solidFill>
              <a:srgbClr val="FF0000"/>
            </a:solidFill>
          </a:ln>
        </p:spPr>
      </p:pic>
      <p:sp>
        <p:nvSpPr>
          <p:cNvPr id="2" name="Прямоугольник 1"/>
          <p:cNvSpPr/>
          <p:nvPr/>
        </p:nvSpPr>
        <p:spPr>
          <a:xfrm>
            <a:off x="3995936" y="675226"/>
            <a:ext cx="4915685" cy="523220"/>
          </a:xfrm>
          <a:prstGeom prst="rect">
            <a:avLst/>
          </a:prstGeom>
        </p:spPr>
        <p:txBody>
          <a:bodyPr wrap="square">
            <a:spAutoFit/>
          </a:bodyPr>
          <a:lstStyle/>
          <a:p>
            <a:r>
              <a:rPr lang="ru-RU" sz="2800" b="1" dirty="0" smtClean="0">
                <a:solidFill>
                  <a:schemeClr val="accent3"/>
                </a:solidFill>
                <a:latin typeface="+mj-lt"/>
              </a:rPr>
              <a:t>Собаки - миноискатели</a:t>
            </a:r>
            <a:endParaRPr lang="ru-RU" sz="2800" b="1" dirty="0">
              <a:latin typeface="+mj-lt"/>
            </a:endParaRPr>
          </a:p>
        </p:txBody>
      </p:sp>
      <p:pic>
        <p:nvPicPr>
          <p:cNvPr id="7" name="Picture 3"/>
          <p:cNvPicPr>
            <a:picLocks noChangeAspect="1" noChangeArrowheads="1"/>
          </p:cNvPicPr>
          <p:nvPr/>
        </p:nvPicPr>
        <p:blipFill>
          <a:blip r:embed="rId4" cstate="email"/>
          <a:srcRect/>
          <a:stretch>
            <a:fillRect/>
          </a:stretch>
        </p:blipFill>
        <p:spPr bwMode="auto">
          <a:xfrm>
            <a:off x="96180" y="22436"/>
            <a:ext cx="2571750" cy="1785938"/>
          </a:xfrm>
          <a:prstGeom prst="rect">
            <a:avLst/>
          </a:prstGeom>
          <a:noFill/>
          <a:ln w="9525">
            <a:noFill/>
            <a:miter lim="800000"/>
            <a:headEnd/>
            <a:tailEnd/>
          </a:ln>
        </p:spPr>
      </p:pic>
    </p:spTree>
    <p:extLst>
      <p:ext uri="{BB962C8B-B14F-4D97-AF65-F5344CB8AC3E}">
        <p14:creationId xmlns:p14="http://schemas.microsoft.com/office/powerpoint/2010/main" val="1588158084"/>
      </p:ext>
    </p:extLst>
  </p:cSld>
  <p:clrMapOvr>
    <a:masterClrMapping/>
  </p:clrMapOvr>
  <p:transition advClick="0" advTm="7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1187624" y="3284984"/>
            <a:ext cx="6982544" cy="72251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5122" name="Picture 2" descr="G:\животные в ВОвойне\135789_21_i_1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298014"/>
            <a:ext cx="5080000" cy="3403600"/>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7" name="Picture 2" descr="G:\животные в ВОвойне\135789_21_i_1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0" y="116632"/>
            <a:ext cx="5080000" cy="3416300"/>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97529"/>
      </p:ext>
    </p:extLst>
  </p:cSld>
  <p:clrMapOvr>
    <a:masterClrMapping/>
  </p:clrMapOvr>
  <p:transition advClick="0" advTm="7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60032" y="214290"/>
            <a:ext cx="4283968" cy="2000264"/>
          </a:xfrm>
        </p:spPr>
        <p:txBody>
          <a:bodyPr>
            <a:normAutofit fontScale="90000"/>
          </a:bodyPr>
          <a:lstStyle/>
          <a:p>
            <a:pPr fontAlgn="auto">
              <a:spcAft>
                <a:spcPts val="0"/>
              </a:spcAft>
              <a:defRPr/>
            </a:pPr>
            <a:r>
              <a:rPr lang="ru-RU" sz="2800" dirty="0" smtClean="0">
                <a:solidFill>
                  <a:schemeClr val="accent3"/>
                </a:solidFill>
              </a:rPr>
              <a:t>Собаки </a:t>
            </a:r>
            <a:br>
              <a:rPr lang="ru-RU" sz="2800" dirty="0" smtClean="0">
                <a:solidFill>
                  <a:schemeClr val="accent3"/>
                </a:solidFill>
              </a:rPr>
            </a:br>
            <a:r>
              <a:rPr lang="ru-RU" sz="2800" dirty="0" smtClean="0">
                <a:solidFill>
                  <a:schemeClr val="accent3"/>
                </a:solidFill>
              </a:rPr>
              <a:t>Разыскивали диверсионные группы противника</a:t>
            </a:r>
            <a:endParaRPr lang="ru-RU" sz="2800" dirty="0">
              <a:solidFill>
                <a:schemeClr val="accent3"/>
              </a:solidFill>
            </a:endParaRPr>
          </a:p>
        </p:txBody>
      </p:sp>
      <p:pic>
        <p:nvPicPr>
          <p:cNvPr id="1026" name="Picture 2" descr="G:\животные в ВОвойне\im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4909860" cy="3534296"/>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3" cstate="email"/>
          <a:srcRect/>
          <a:stretch>
            <a:fillRect/>
          </a:stretch>
        </p:blipFill>
        <p:spPr bwMode="auto">
          <a:xfrm>
            <a:off x="4355976" y="3757988"/>
            <a:ext cx="4405312" cy="3024187"/>
          </a:xfrm>
          <a:prstGeom prst="rect">
            <a:avLst/>
          </a:prstGeom>
          <a:noFill/>
          <a:ln w="38100">
            <a:solidFill>
              <a:srgbClr val="FF0000"/>
            </a:solidFill>
            <a:miter lim="800000"/>
            <a:headEnd/>
            <a:tailEnd/>
          </a:ln>
        </p:spPr>
      </p:pic>
    </p:spTree>
    <p:extLst>
      <p:ext uri="{BB962C8B-B14F-4D97-AF65-F5344CB8AC3E}">
        <p14:creationId xmlns:p14="http://schemas.microsoft.com/office/powerpoint/2010/main" val="26057075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2000"/>
                                        <p:tgtEl>
                                          <p:spTgt spid="2"/>
                                        </p:tgtEl>
                                      </p:cBhvr>
                                    </p:animEffect>
                                  </p:childTnLst>
                                </p:cTn>
                              </p:par>
                            </p:childTnLst>
                          </p:cTn>
                        </p:par>
                        <p:par>
                          <p:cTn id="8" fill="hold">
                            <p:stCondLst>
                              <p:cond delay="2000"/>
                            </p:stCondLst>
                            <p:childTnLst>
                              <p:par>
                                <p:cTn id="9" presetID="16" presetClass="entr" presetSubtype="4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Horizontal)">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srcRect/>
          <a:stretch>
            <a:fillRect/>
          </a:stretch>
        </p:blipFill>
        <p:spPr bwMode="auto">
          <a:xfrm>
            <a:off x="5436096" y="1285873"/>
            <a:ext cx="3456384" cy="5156948"/>
          </a:xfrm>
          <a:prstGeom prst="rect">
            <a:avLst/>
          </a:prstGeom>
          <a:noFill/>
          <a:ln w="38100">
            <a:solidFill>
              <a:srgbClr val="FF0000"/>
            </a:solidFill>
            <a:miter lim="800000"/>
            <a:headEnd/>
            <a:tailEnd/>
          </a:ln>
        </p:spPr>
      </p:pic>
      <p:pic>
        <p:nvPicPr>
          <p:cNvPr id="5125" name="Picture 5"/>
          <p:cNvPicPr>
            <a:picLocks noChangeAspect="1" noChangeArrowheads="1"/>
          </p:cNvPicPr>
          <p:nvPr/>
        </p:nvPicPr>
        <p:blipFill>
          <a:blip r:embed="rId3" cstate="email"/>
          <a:srcRect/>
          <a:stretch>
            <a:fillRect/>
          </a:stretch>
        </p:blipFill>
        <p:spPr bwMode="auto">
          <a:xfrm>
            <a:off x="107505" y="127266"/>
            <a:ext cx="3392934" cy="2765159"/>
          </a:xfrm>
          <a:prstGeom prst="rect">
            <a:avLst/>
          </a:prstGeom>
          <a:noFill/>
          <a:ln w="38100">
            <a:solidFill>
              <a:srgbClr val="FF0000"/>
            </a:solidFill>
            <a:miter lim="800000"/>
            <a:headEnd/>
            <a:tailEnd/>
          </a:ln>
        </p:spPr>
      </p:pic>
      <p:sp>
        <p:nvSpPr>
          <p:cNvPr id="2" name="Заголовок 1"/>
          <p:cNvSpPr>
            <a:spLocks noGrp="1"/>
          </p:cNvSpPr>
          <p:nvPr>
            <p:ph type="ctrTitle"/>
          </p:nvPr>
        </p:nvSpPr>
        <p:spPr>
          <a:xfrm>
            <a:off x="3571868" y="214290"/>
            <a:ext cx="4572000" cy="857256"/>
          </a:xfrm>
        </p:spPr>
        <p:txBody>
          <a:bodyPr>
            <a:normAutofit fontScale="90000"/>
          </a:bodyPr>
          <a:lstStyle/>
          <a:p>
            <a:pPr fontAlgn="auto">
              <a:spcAft>
                <a:spcPts val="0"/>
              </a:spcAft>
              <a:defRPr/>
            </a:pPr>
            <a:r>
              <a:rPr lang="ru-RU" sz="2800" dirty="0" smtClean="0">
                <a:solidFill>
                  <a:schemeClr val="accent3"/>
                </a:solidFill>
              </a:rPr>
              <a:t>    </a:t>
            </a:r>
            <a:r>
              <a:rPr lang="ru-RU" sz="2800" dirty="0" smtClean="0">
                <a:solidFill>
                  <a:schemeClr val="accent3"/>
                </a:solidFill>
              </a:rPr>
              <a:t>Собаки служили </a:t>
            </a:r>
            <a:r>
              <a:rPr lang="ru-RU" sz="2800" dirty="0" smtClean="0">
                <a:solidFill>
                  <a:schemeClr val="accent3"/>
                </a:solidFill>
              </a:rPr>
              <a:t>связистами</a:t>
            </a:r>
            <a:endParaRPr lang="ru-RU" sz="2800" dirty="0">
              <a:solidFill>
                <a:schemeClr val="accent3"/>
              </a:solidFill>
            </a:endParaRPr>
          </a:p>
        </p:txBody>
      </p:sp>
      <p:sp>
        <p:nvSpPr>
          <p:cNvPr id="5" name="Заголовок 1"/>
          <p:cNvSpPr txBox="1">
            <a:spLocks/>
          </p:cNvSpPr>
          <p:nvPr/>
        </p:nvSpPr>
        <p:spPr>
          <a:xfrm>
            <a:off x="0" y="2857496"/>
            <a:ext cx="6357982" cy="857256"/>
          </a:xfrm>
          <a:prstGeom prst="rect">
            <a:avLst/>
          </a:prstGeom>
        </p:spPr>
        <p:txBody>
          <a:bodyPr anchor="ctr">
            <a:normAutofit/>
          </a:bodyPr>
          <a:lstStyle/>
          <a:p>
            <a:pPr fontAlgn="auto">
              <a:spcAft>
                <a:spcPts val="0"/>
              </a:spcAft>
              <a:defRPr/>
            </a:pPr>
            <a:endParaRPr lang="ru-RU" altLang="en-US" sz="2800" b="1" dirty="0">
              <a:ln w="19050">
                <a:solidFill>
                  <a:schemeClr val="tx2">
                    <a:tint val="5000"/>
                  </a:schemeClr>
                </a:solidFill>
                <a:prstDash val="solid"/>
              </a:ln>
              <a:solidFill>
                <a:schemeClr val="accent3"/>
              </a:solidFill>
              <a:effectLst>
                <a:outerShdw blurRad="50800" dist="50800" dir="7500000" algn="tl">
                  <a:srgbClr val="000000">
                    <a:shade val="5000"/>
                    <a:alpha val="35000"/>
                  </a:srgbClr>
                </a:outerShdw>
              </a:effectLst>
              <a:latin typeface="+mj-lt"/>
              <a:ea typeface="+mj-ea"/>
              <a:cs typeface="+mj-cs"/>
            </a:endParaRPr>
          </a:p>
        </p:txBody>
      </p:sp>
      <p:pic>
        <p:nvPicPr>
          <p:cNvPr id="9" name="Picture 3" descr="G:\животные в ВОвойне\img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140968"/>
            <a:ext cx="4962722" cy="3485524"/>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box(in)">
                                      <p:cBhvr>
                                        <p:cTn id="7" dur="1000"/>
                                        <p:tgtEl>
                                          <p:spTgt spid="5125"/>
                                        </p:tgtEl>
                                      </p:cBhvr>
                                    </p:animEffect>
                                  </p:childTnLst>
                                </p:cTn>
                              </p:par>
                            </p:childTnLst>
                          </p:cTn>
                        </p:par>
                        <p:par>
                          <p:cTn id="8" fill="hold">
                            <p:stCondLst>
                              <p:cond delay="1000"/>
                            </p:stCondLst>
                            <p:childTnLst>
                              <p:par>
                                <p:cTn id="9" presetID="4"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out)">
                                      <p:cBhvr>
                                        <p:cTn id="11" dur="1000"/>
                                        <p:tgtEl>
                                          <p:spTgt spid="2"/>
                                        </p:tgtEl>
                                      </p:cBhvr>
                                    </p:animEffect>
                                  </p:childTnLst>
                                </p:cTn>
                              </p:par>
                            </p:childTnLst>
                          </p:cTn>
                        </p:par>
                        <p:par>
                          <p:cTn id="12" fill="hold">
                            <p:stCondLst>
                              <p:cond delay="2000"/>
                            </p:stCondLst>
                            <p:childTnLst>
                              <p:par>
                                <p:cTn id="13" presetID="4" presetClass="entr" presetSubtype="16" fill="hold" nodeType="after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box(in)">
                                      <p:cBhvr>
                                        <p:cTn id="15" dur="1000"/>
                                        <p:tgtEl>
                                          <p:spTgt spid="5122"/>
                                        </p:tgtEl>
                                      </p:cBhvr>
                                    </p:animEffect>
                                  </p:childTnLst>
                                </p:cTn>
                              </p:par>
                            </p:childTnLst>
                          </p:cTn>
                        </p:par>
                        <p:par>
                          <p:cTn id="16" fill="hold">
                            <p:stCondLst>
                              <p:cond delay="3000"/>
                            </p:stCondLst>
                            <p:childTnLst>
                              <p:par>
                                <p:cTn id="17" presetID="16" presetClass="entr" presetSubtype="2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Horizontal)">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antern">
  <a:themeElements>
    <a:clrScheme name="Lantern">
      <a:dk1>
        <a:sysClr val="windowText" lastClr="000000"/>
      </a:dk1>
      <a:lt1>
        <a:sysClr val="window" lastClr="FFFEFF"/>
      </a:lt1>
      <a:dk2>
        <a:srgbClr val="430000"/>
      </a:dk2>
      <a:lt2>
        <a:srgbClr val="FFE8E8"/>
      </a:lt2>
      <a:accent1>
        <a:srgbClr val="E91201"/>
      </a:accent1>
      <a:accent2>
        <a:srgbClr val="FF6262"/>
      </a:accent2>
      <a:accent3>
        <a:srgbClr val="FF8000"/>
      </a:accent3>
      <a:accent4>
        <a:srgbClr val="EEA451"/>
      </a:accent4>
      <a:accent5>
        <a:srgbClr val="EA44C9"/>
      </a:accent5>
      <a:accent6>
        <a:srgbClr val="D21578"/>
      </a:accent6>
      <a:hlink>
        <a:srgbClr val="00B5CE"/>
      </a:hlink>
      <a:folHlink>
        <a:srgbClr val="E17100"/>
      </a:folHlink>
    </a:clrScheme>
    <a:fontScheme name="Lantern">
      <a:majorFont>
        <a:latin typeface="Tw Cen MT"/>
        <a:ea typeface=""/>
        <a:cs typeface=""/>
        <a:font script="Cyrl" typeface="Tahoma"/>
        <a:font script="Grek" typeface="Tahoma"/>
        <a:font script="Jpan" typeface="HG丸ｺﾞｼｯｸM-PRO"/>
        <a:font script="Hang" typeface="HY엽서L"/>
        <a:font script="Hans" typeface="黑体"/>
        <a:font script="Hant" typeface="微軟正黑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丸ｺﾞｼｯｸM-PRO"/>
        <a:font script="Hang" typeface="맑은 고딕"/>
        <a:font script="Hans" typeface="幼圆"/>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ntern">
      <a:fillStyleLst>
        <a:solidFill>
          <a:schemeClr val="phClr">
            <a:tint val="100000"/>
            <a:shade val="100000"/>
            <a:hueMod val="100000"/>
            <a:satMod val="100000"/>
          </a:schemeClr>
        </a:solidFill>
        <a:gradFill rotWithShape="1">
          <a:gsLst>
            <a:gs pos="0">
              <a:schemeClr val="phClr">
                <a:tint val="10000"/>
                <a:shade val="100000"/>
                <a:hueMod val="100000"/>
                <a:satMod val="100000"/>
              </a:schemeClr>
            </a:gs>
            <a:gs pos="10000">
              <a:schemeClr val="phClr">
                <a:tint val="30000"/>
                <a:shade val="100000"/>
                <a:hueMod val="100000"/>
                <a:satMod val="100000"/>
              </a:schemeClr>
            </a:gs>
            <a:gs pos="30000">
              <a:schemeClr val="phClr">
                <a:tint val="80000"/>
                <a:shade val="100000"/>
                <a:hueMod val="100000"/>
                <a:satMod val="100000"/>
              </a:schemeClr>
            </a:gs>
            <a:gs pos="100000">
              <a:schemeClr val="phClr">
                <a:tint val="100000"/>
                <a:shade val="100000"/>
                <a:hueMod val="100000"/>
                <a:satMod val="100000"/>
              </a:schemeClr>
            </a:gs>
          </a:gsLst>
          <a:path path="circle">
            <a:fillToRect r="100000" b="100000"/>
          </a:path>
        </a:gradFill>
        <a:gradFill rotWithShape="1">
          <a:gsLst>
            <a:gs pos="0">
              <a:schemeClr val="phClr">
                <a:tint val="90000"/>
                <a:shade val="100000"/>
                <a:hueMod val="100000"/>
                <a:satMod val="100000"/>
              </a:schemeClr>
            </a:gs>
            <a:gs pos="10000">
              <a:schemeClr val="phClr">
                <a:tint val="90000"/>
                <a:shade val="80000"/>
                <a:hueMod val="100000"/>
                <a:satMod val="100000"/>
              </a:schemeClr>
            </a:gs>
            <a:gs pos="30000">
              <a:schemeClr val="phClr">
                <a:tint val="100000"/>
                <a:shade val="50000"/>
                <a:hueMod val="100000"/>
                <a:satMod val="100000"/>
              </a:schemeClr>
            </a:gs>
            <a:gs pos="100000">
              <a:schemeClr val="phClr">
                <a:tint val="100000"/>
                <a:shade val="20000"/>
                <a:hueMod val="100000"/>
                <a:satMod val="100000"/>
              </a:schemeClr>
            </a:gs>
          </a:gsLst>
          <a:path path="circle">
            <a:fillToRect r="100000" b="100000"/>
          </a:path>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a:lightRig rig="chilly" dir="tl">
              <a:rot lat="0" lon="0" rev="2700000"/>
            </a:lightRig>
          </a:scene3d>
          <a:sp3d prstMaterial="matte">
            <a:bevelT/>
            <a:contourClr>
              <a:schemeClr val="bg2">
                <a:tint val="10000"/>
              </a:schemeClr>
            </a:contourClr>
          </a:sp3d>
        </a:effectStyle>
        <a:effectStyle>
          <a:effectLst>
            <a:glow>
              <a:schemeClr val="phClr">
                <a:tint val="100000"/>
                <a:shade val="100000"/>
                <a:hueMod val="100000"/>
                <a:satMod val="100000"/>
              </a:schemeClr>
            </a:glow>
          </a:effectLst>
          <a:scene3d>
            <a:camera prst="orthographicFront"/>
            <a:lightRig rig="twoPt" dir="t">
              <a:rot lat="0" lon="0" rev="8100000"/>
            </a:lightRig>
          </a:scene3d>
          <a:sp3d prstMaterial="matte">
            <a:bevelT/>
            <a:bevelB w="0" h="0"/>
            <a:extrusionClr>
              <a:schemeClr val="bg1"/>
            </a:extrusionClr>
          </a:sp3d>
        </a:effectStyle>
      </a:effectStyleLst>
      <a:bgFillStyleLst>
        <a:gradFill rotWithShape="1">
          <a:gsLst>
            <a:gs pos="0">
              <a:schemeClr val="phClr">
                <a:tint val="100000"/>
                <a:shade val="100000"/>
                <a:hueMod val="100000"/>
                <a:satMod val="100000"/>
                <a:lum val="90000"/>
              </a:schemeClr>
            </a:gs>
            <a:gs pos="5000">
              <a:schemeClr val="phClr">
                <a:tint val="100000"/>
                <a:shade val="100000"/>
                <a:hueMod val="100000"/>
                <a:satMod val="100000"/>
                <a:lum val="80000"/>
              </a:schemeClr>
            </a:gs>
            <a:gs pos="10000">
              <a:schemeClr val="phClr">
                <a:tint val="100000"/>
                <a:shade val="100000"/>
                <a:hueMod val="100000"/>
                <a:satMod val="100000"/>
                <a:lum val="80000"/>
              </a:schemeClr>
            </a:gs>
            <a:gs pos="100000">
              <a:schemeClr val="phClr">
                <a:tint val="100000"/>
                <a:shade val="100000"/>
                <a:hueMod val="100000"/>
                <a:satMod val="100000"/>
              </a:schemeClr>
            </a:gs>
          </a:gsLst>
          <a:path path="circle">
            <a:fillToRect r="100000" b="100000"/>
          </a:path>
        </a:gradFill>
        <a:blipFill>
          <a:blip xmlns:r="http://schemas.openxmlformats.org/officeDocument/2006/relationships" r:embed="rId1">
            <a:duotone>
              <a:schemeClr val="phClr">
                <a:tint val="100000"/>
                <a:shade val="100000"/>
                <a:hueMod val="100000"/>
                <a:satMod val="70000"/>
              </a:schemeClr>
              <a:srgbClr val="F07800">
                <a:alpha val="77647"/>
              </a:srgbClr>
            </a:duotone>
          </a:blip>
          <a:stretch>
            <a:fillRect/>
          </a:stretch>
        </a:blipFill>
        <a:blipFill>
          <a:blip xmlns:r="http://schemas.openxmlformats.org/officeDocument/2006/relationships" r:embed="rId2">
            <a:duotone>
              <a:schemeClr val="phClr">
                <a:tint val="100000"/>
                <a:shade val="100000"/>
                <a:hueMod val="100000"/>
                <a:satMod val="70000"/>
              </a:schemeClr>
              <a:srgbClr val="F07800">
                <a:alpha val="77647"/>
              </a:srgb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E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ntern">
    <a:dk1>
      <a:sysClr val="windowText" lastClr="000000"/>
    </a:dk1>
    <a:lt1>
      <a:sysClr val="window" lastClr="FFFEFF"/>
    </a:lt1>
    <a:dk2>
      <a:srgbClr val="430000"/>
    </a:dk2>
    <a:lt2>
      <a:srgbClr val="FFE8E8"/>
    </a:lt2>
    <a:accent1>
      <a:srgbClr val="E91201"/>
    </a:accent1>
    <a:accent2>
      <a:srgbClr val="FF6262"/>
    </a:accent2>
    <a:accent3>
      <a:srgbClr val="FF8000"/>
    </a:accent3>
    <a:accent4>
      <a:srgbClr val="EEA451"/>
    </a:accent4>
    <a:accent5>
      <a:srgbClr val="EA44C9"/>
    </a:accent5>
    <a:accent6>
      <a:srgbClr val="D21578"/>
    </a:accent6>
    <a:hlink>
      <a:srgbClr val="00B5CE"/>
    </a:hlink>
    <a:folHlink>
      <a:srgbClr val="E17100"/>
    </a:folHlink>
  </a:clrScheme>
</a:themeOverride>
</file>

<file path=ppt/theme/themeOverride2.xml><?xml version="1.0" encoding="utf-8"?>
<a:themeOverride xmlns:a="http://schemas.openxmlformats.org/drawingml/2006/main">
  <a:clrScheme name="Lantern">
    <a:dk1>
      <a:sysClr val="windowText" lastClr="000000"/>
    </a:dk1>
    <a:lt1>
      <a:sysClr val="window" lastClr="FFFEFF"/>
    </a:lt1>
    <a:dk2>
      <a:srgbClr val="430000"/>
    </a:dk2>
    <a:lt2>
      <a:srgbClr val="FFE8E8"/>
    </a:lt2>
    <a:accent1>
      <a:srgbClr val="E91201"/>
    </a:accent1>
    <a:accent2>
      <a:srgbClr val="FF6262"/>
    </a:accent2>
    <a:accent3>
      <a:srgbClr val="FF8000"/>
    </a:accent3>
    <a:accent4>
      <a:srgbClr val="EEA451"/>
    </a:accent4>
    <a:accent5>
      <a:srgbClr val="EA44C9"/>
    </a:accent5>
    <a:accent6>
      <a:srgbClr val="D21578"/>
    </a:accent6>
    <a:hlink>
      <a:srgbClr val="00B5CE"/>
    </a:hlink>
    <a:folHlink>
      <a:srgbClr val="E17100"/>
    </a:folHlink>
  </a:clrScheme>
</a:themeOverride>
</file>

<file path=docProps/app.xml><?xml version="1.0" encoding="utf-8"?>
<Properties xmlns="http://schemas.openxmlformats.org/officeDocument/2006/extended-properties" xmlns:vt="http://schemas.openxmlformats.org/officeDocument/2006/docPropsVTypes">
  <Template/>
  <TotalTime>1222</TotalTime>
  <Words>294</Words>
  <Application>Microsoft Office PowerPoint</Application>
  <PresentationFormat>Экран (4:3)</PresentationFormat>
  <Paragraphs>68</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Lantern</vt:lpstr>
      <vt:lpstr>Презентация PowerPoint</vt:lpstr>
      <vt:lpstr>Презентация PowerPoint</vt:lpstr>
      <vt:lpstr>СОБАКИ НА ФРОНТЕ</vt:lpstr>
      <vt:lpstr>Презентация PowerPoint</vt:lpstr>
      <vt:lpstr>Презентация PowerPoint</vt:lpstr>
      <vt:lpstr>Презентация PowerPoint</vt:lpstr>
      <vt:lpstr>Презентация PowerPoint</vt:lpstr>
      <vt:lpstr>Собаки  Разыскивали диверсионные группы противника</vt:lpstr>
      <vt:lpstr>    Собаки служили связистами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Во время Великой Отечественной войны собаки:</vt:lpstr>
      <vt:lpstr>           Памятник собакам </vt:lpstr>
      <vt:lpstr>Лошади  на войне</vt:lpstr>
      <vt:lpstr>Лошадей применяли как транспортную силу </vt:lpstr>
      <vt:lpstr>Лошади могли пройти там, где не пройдёт никакая другая техника</vt:lpstr>
      <vt:lpstr> Родной мой друг, мой верный конь! Прости за муки ада! Со мной прошел ты сквозь огонь, Не ведая преграды. Неслись мы вихрем по войне, Все отдавая силы. Тебе досталось, друг, вдвойне! И, напрягая жилы, Ты за собой что мог, тянул, Патроны, пушки – роте. Вставал и падал, и тонул В снегу, грязи, болоте… Товарищ верный, боевой! Когда рвались снаряды, Ты молча, рядом, был со мной, Не требуя награды. </vt:lpstr>
      <vt:lpstr>Презентация PowerPoint</vt:lpstr>
      <vt:lpstr>      Памятники лошадям </vt:lpstr>
      <vt:lpstr>Презентация PowerPoint</vt:lpstr>
      <vt:lpstr>           Олени         на войне </vt:lpstr>
      <vt:lpstr>Лоси на войне </vt:lpstr>
      <vt:lpstr> Верблюды  на войне </vt:lpstr>
      <vt:lpstr> Памятник верблюдам </vt:lpstr>
      <vt:lpstr>Кошки на войне</vt:lpstr>
      <vt:lpstr>Презентация PowerPoint</vt:lpstr>
      <vt:lpstr>Дельфины на войне</vt:lpstr>
      <vt:lpstr>Голуби на войне</vt:lpstr>
      <vt:lpstr>Голуби приносили сведения с немецких позиций   Использовали птиц для уничтожения объектов врага </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Великая отечественная война</dc:title>
  <dc:creator>Admin</dc:creator>
  <cp:lastModifiedBy>александр</cp:lastModifiedBy>
  <cp:revision>108</cp:revision>
  <dcterms:created xsi:type="dcterms:W3CDTF">2012-05-01T16:38:58Z</dcterms:created>
  <dcterms:modified xsi:type="dcterms:W3CDTF">2021-05-05T17:48:39Z</dcterms:modified>
</cp:coreProperties>
</file>