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48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643446"/>
            <a:ext cx="5000660" cy="1752600"/>
          </a:xfrm>
        </p:spPr>
        <p:txBody>
          <a:bodyPr/>
          <a:lstStyle/>
          <a:p>
            <a:pPr algn="l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857232"/>
            <a:ext cx="82868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Казачий быт и обычаи казаков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76.97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35768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238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0"/>
            <a:ext cx="4786314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5095167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255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0"/>
            <a:ext cx="5500726" cy="358740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O4z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29184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Bankoboev.Ru_konfetki_baranochki_holst_maslo_150_h_220_sm_1997_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0"/>
            <a:ext cx="5857884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030791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712d3_2c0cd014_orig.jpgп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048766a079a2e79f62a8a9d072542b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92" y="857232"/>
            <a:ext cx="5715008" cy="43894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WOA_IMAG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357430"/>
            <a:ext cx="3000364" cy="414340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s9nhqisc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3286124"/>
            <a:ext cx="4357718" cy="345712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img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121438" cy="3240000"/>
          </a:xfrm>
          <a:prstGeom prst="rect">
            <a:avLst/>
          </a:prstGeom>
        </p:spPr>
      </p:pic>
      <p:pic>
        <p:nvPicPr>
          <p:cNvPr id="6" name="Рисунок 5" descr="47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0"/>
            <a:ext cx="4214842" cy="3240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326352-e13651975648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618000"/>
            <a:ext cx="4872180" cy="3240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.jpegр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000" y="3618000"/>
            <a:ext cx="4860000" cy="3240000"/>
          </a:xfrm>
          <a:prstGeom prst="rect">
            <a:avLst/>
          </a:prstGeom>
        </p:spPr>
      </p:pic>
      <p:pic>
        <p:nvPicPr>
          <p:cNvPr id="6" name="Рисунок 5" descr="i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4000" y="0"/>
            <a:ext cx="4860000" cy="3643314"/>
          </a:xfrm>
          <a:prstGeom prst="rect">
            <a:avLst/>
          </a:prstGeom>
        </p:spPr>
      </p:pic>
      <p:pic>
        <p:nvPicPr>
          <p:cNvPr id="7" name="Рисунок 6" descr="uzva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286248" cy="364331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8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зачья изба музе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49</TotalTime>
  <Words>5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Varya</dc:creator>
  <cp:lastModifiedBy>Polsovatel</cp:lastModifiedBy>
  <cp:revision>9</cp:revision>
  <dcterms:created xsi:type="dcterms:W3CDTF">2015-11-22T14:43:25Z</dcterms:created>
  <dcterms:modified xsi:type="dcterms:W3CDTF">2020-11-23T14:38:49Z</dcterms:modified>
</cp:coreProperties>
</file>