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61" r:id="rId2"/>
    <p:sldId id="274" r:id="rId3"/>
    <p:sldId id="273" r:id="rId4"/>
    <p:sldId id="291" r:id="rId5"/>
    <p:sldId id="300" r:id="rId6"/>
    <p:sldId id="275" r:id="rId7"/>
    <p:sldId id="277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50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9F43-BD67-4202-97A9-C3BE2CC2374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CDE9-79A1-4D2F-83BD-3FFB52E6E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CDE9-79A1-4D2F-83BD-3FFB52E6EE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84B8-7249-4E97-A1E4-A4FB76B2CA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7489-640B-407C-B81B-E5CA840EF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udrost.ru/tema/vospitaniye-1.html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moudrost.ru/tema/aphorism_book3.html" TargetMode="External"/><Relationship Id="rId4" Type="http://schemas.openxmlformats.org/officeDocument/2006/relationships/hyperlink" Target="http://moudrost.ru/tema/aphorism_book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750" y="-428801"/>
            <a:ext cx="9215749" cy="7300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6272" y="815513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 на тему:</a:t>
            </a:r>
          </a:p>
          <a:p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«Формирование желания у дошкольников знакомиться с детской художественной и познавательной литературой»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326" y="5831739"/>
            <a:ext cx="42865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>
                <a:solidFill>
                  <a:prstClr val="black"/>
                </a:solidFill>
                <a:latin typeface="Georgia" pitchFamily="18" charset="0"/>
              </a:rPr>
              <a:t>Презентацию 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</a:rPr>
              <a:t>  подготовила: 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Georgia" pitchFamily="18" charset="0"/>
              </a:rPr>
              <a:t>     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</a:rPr>
              <a:t>Миргородская А.В.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воспитатель МБДОУ МО «Детский сад» № 163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619264" cy="1808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thumbs.dreamstime.com/z/%D1%87%D0%B8%D1%82%D0%B0%D1%82%D0%B5%D0%BB%D0%B8-29613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62949"/>
            <a:ext cx="1152128" cy="864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6926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20688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истин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моей педагогической веры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безграничная вера в воспитательную силу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8C020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Воспитание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прежде всего слова,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живые человеческие отношения.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C020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Книга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это могучее оружие.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Умная, вдохновенная </a:t>
            </a:r>
            <a:r>
              <a:rPr lang="ru-RU" b="1" dirty="0" smtClean="0">
                <a:solidFill>
                  <a:srgbClr val="8C020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книга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нередко решает судьбу человека.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один из истоков мышления и умственного развития,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это окошко, через которое дети видят и познают мир и самих себя»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(В.А. Сухомлинский)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s00.infourok.ru/images/doc/282/287599/img9.jpg"/>
          <p:cNvPicPr>
            <a:picLocks noChangeAspect="1" noChangeArrowheads="1"/>
          </p:cNvPicPr>
          <p:nvPr/>
        </p:nvPicPr>
        <p:blipFill>
          <a:blip r:embed="rId6" cstate="print"/>
          <a:srcRect l="9450" t="23100" r="55113" b="10751"/>
          <a:stretch>
            <a:fillRect/>
          </a:stretch>
        </p:blipFill>
        <p:spPr bwMode="auto">
          <a:xfrm>
            <a:off x="4716016" y="692696"/>
            <a:ext cx="388843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img2.freepng.ru/20190617/ppo/kisspng-clip-art-book-review-used-book-fiction-5d084859ebf863.14803530156082389796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4" y="5674642"/>
            <a:ext cx="1195846" cy="1116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6693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5426" y="393288"/>
            <a:ext cx="3960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у современных дошкольников сложно формировать интерес к художественной и познавательной литературе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Непонимание родителями значения и особенностей чтения книг с ребёнком  дошкольного возраста.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 к чтению подменяется стихийным просмотром телевизионных программ и компьютерными играми.</a:t>
            </a:r>
          </a:p>
          <a:p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8" name="Picture 2" descr="http://afisha.rb7.ru/files/common/20121128-23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75553" cy="3744416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s://img.freepik.com/free-vector/happy-school-children-with-piles-of-books_29190-5823.jpg?size=626&amp;ex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3988"/>
            <a:ext cx="4248472" cy="4523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553" y="0"/>
            <a:ext cx="9351639" cy="6957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692696"/>
            <a:ext cx="4539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Литературное развитие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ошкольников: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28800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взрослого, для ребенка дошкольного возраста предпочтительным будет утрированно выразительное рассказывание, при котором взрослый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голосом «рисует» образы и картины происходящего.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произведения с помощью игрушек и театральных кукол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при повторном рассказывании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Беседа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после чтения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детям глубже воспринять произведение.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иллюстраций.  дошкольникам для правильного восприятия текста необходимо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наглядно увидеть героя, каждый фрагмент сюжета.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8792" y="1646803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Игры-драматизации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(игры имитации, двигательные импровизации по ходу рассказывания взрослым литературных текстов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) стимулируют творческие способности детей,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привлекают их и дают возможность «выплеснуть» эмоции от услышанного.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постановках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мини-спектаклей по знакомым народным сказкам для взрослых зрителей (родителей).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авать возможность детям проявить свою «начитанность», подвигаться, посмеяться, действительно «развлечься», но и закрепить знания художественных произведений.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thumbs.dreamstime.com/b/%D0%B8%D0%BB%D0%BB%D1%8E%D1%81%D1%82%D1%80%D0%B0%D1%86%D0%B8%D1%8F-%D0%B2%D0%B5%D0%BA%D1%82%D0%BE%D1%80%D0%B0-%D0%BE%D0%B1%D1%80%D0%B0%D0%B7%D0%BE%D0%B2%D0%B0%D0%BD%D0%B8%D1%8F-%D0%B4%D0%B5%D1%82%D0%B5%D0%B9-eps-153081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1728192" cy="918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563" y="0"/>
            <a:ext cx="92180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Дошкольный </a:t>
            </a:r>
            <a:r>
              <a:rPr lang="ru-RU" sz="2400" b="1" dirty="0">
                <a:solidFill>
                  <a:srgbClr val="FF0000"/>
                </a:solidFill>
              </a:rPr>
              <a:t>возраст </a:t>
            </a:r>
            <a:r>
              <a:rPr lang="ru-RU" sz="2400" b="1" dirty="0" smtClean="0">
                <a:solidFill>
                  <a:srgbClr val="FF0000"/>
                </a:solidFill>
              </a:rPr>
              <a:t>–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возраст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почемучек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оптимальное время покупки детских иллюстрированных энциклопедий. Количество незнакомых слов в них не должно превышать 10-15 процентов, иначе книга может показаться ребёнку скучной. Читая вместе с вами. Малыш  получает ответы на интересующие его вопросы и при этом учится работать с новой информацией.</a:t>
            </a:r>
          </a:p>
        </p:txBody>
      </p:sp>
      <p:pic>
        <p:nvPicPr>
          <p:cNvPr id="1026" name="Picture 2" descr="https://old.prodalit.ru/images/895000/892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692696"/>
            <a:ext cx="3617407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0-tub-ru.yandex.net/i?id=7c2172d70e223fbf01b6ee898eb5260d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3" y="5759212"/>
            <a:ext cx="1193126" cy="976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045" y="-2"/>
            <a:ext cx="9351642" cy="695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2776" y="602011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Благодаря познавательной литературе перед ребёнком открывается целый мир, о котором он ещё почти ничего не знает. Познавательная литература расширяет естественные границы познания,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позволяя малышу узнать о том, что ему, возможно, даже не придётся никогда увидеть.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45411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 хорошая книга позволяет родителям объяснить ребёнку те вещи,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которые сами они не смогли бы точно сформулировать.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Иногда именно книжные примеры исподволь помогают ребёнку усвоить те правила, которые он не мог или не хотел воспринять из родительских уст.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7667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«Время читать всей семьёй»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dn1.ozone.ru/multimedia/1023804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2088232" cy="241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http://gn-shk.ucoz.ru/s/2016-2017god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9437"/>
            <a:ext cx="3744416" cy="1735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1%81%D1%82%D0%BE%D0%B3-%D0%BF%D0%BE%D0%BA%D1%80%D0%B0%D1%88%D0%B5%D0%BD%D0%BD%D1%8B%D1%85-%D0%BA%D0%BD%D0%B8%D0%B3-%D1%81-%D0%B1%D1%83%D0%B4%D0%B8%D0%BB%D1%8C%D0%BD%D0%B8%D0%BA%D0%BE%D0%BC-%D0%BD%D0%B0-%D0%B1%D0%B5%D0%BB%D0%BE%D0%B9-%D0%BF%D1%80%D0%B5%D0%B4%D0%BF%D0%BE%D1%81%D1%8B%D0%BB%D0%BA%D0%B5-155514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85" y="5703368"/>
            <a:ext cx="754078" cy="1006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043" y="0"/>
            <a:ext cx="92180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772816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Ребёнок-дошкольник является своеобразным читателем. Слово «читатель» по отношению к дошкольному возрасту условно. В действительности это слушатель, чья встреча с книгой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полностью определяется взрослым человеком,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начиная от выбора текста для чтения и кончая продолжительностью общения с книгой.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«Время читать всей семьёй»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620688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Вкус, интерес к произведению, его трактовка, умение ориентироваться в круге детского чтения, создание системы приобщения детей к чтению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это во власти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взрос-лого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взрослого в большей степени зависит и то,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станет ли ребёнок настоящим увлечённым читателем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встреча с книгой в дошкольном детстве мелькнет случайным, ничего не значащим эпизодом в его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0-tub-ru.yandex.net/i?id=7c2172d70e223fbf01b6ee898eb5260d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3" y="5775376"/>
            <a:ext cx="1193126" cy="976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23713437b150fbdf488c35321fd84cef&amp;ref=rim&amp;n=33&amp;w=15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4007"/>
            <a:ext cx="3024336" cy="1551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e15122fb00014788f54b73310f228fb3&amp;ref=rim&amp;n=33&amp;w=250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2" y="5775376"/>
            <a:ext cx="1532667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thumbs.dreamstime.com/b/%D1%81%D1%82%D0%BE%D0%B3-%D0%BF%D0%BE%D0%BA%D1%80%D0%B0%D1%88%D0%B5%D0%BD%D0%BD%D1%8B%D1%85-%D0%BA%D0%BD%D0%B8%D0%B3-%D1%81-%D0%B1%D1%83%D0%B4%D0%B8%D0%BB%D1%8C%D0%BD%D0%B8%D0%BA%D0%BE%D0%BC-%D0%BD%D0%B0-%D0%B1%D0%B5%D0%BB%D0%BE%D0%B9-%D0%BF%D1%80%D0%B5%D0%B4%D0%BF%D0%BE%D1%81%D1%8B%D0%BB%D0%BA%D0%B5-1555141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04413"/>
            <a:ext cx="754078" cy="1006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391686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981" y="0"/>
            <a:ext cx="92180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2768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124744"/>
            <a:ext cx="4032448" cy="415498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Ребёнку всегда нужна ваша любовь, ваше внимание. Уделяйте малышу время каждый день, даже если вы заняты: обнимите его покрепче, прочитайте</a:t>
            </a:r>
          </a:p>
          <a:p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рассказ, стихотворение или расскажите познавательный рассказ из энциклопедии, спойте колыбельную.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0688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 !!!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Ольга\Desktop\d0b2d0bed0bbd188d0b5d0b1d0bdd18bd0b5-d181d0bad0b0d0b7d0bad0b8-1.jpg"/>
          <p:cNvPicPr>
            <a:picLocks noChangeAspect="1" noChangeArrowheads="1"/>
          </p:cNvPicPr>
          <p:nvPr/>
        </p:nvPicPr>
        <p:blipFill>
          <a:blip r:embed="rId3" cstate="print"/>
          <a:srcRect t="16244" b="7945"/>
          <a:stretch>
            <a:fillRect/>
          </a:stretch>
        </p:blipFill>
        <p:spPr bwMode="auto">
          <a:xfrm>
            <a:off x="395536" y="2020489"/>
            <a:ext cx="38884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03648" y="602128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  <a:r>
              <a:rPr lang="ru-RU" sz="3200" i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за                внимание</a:t>
            </a:r>
            <a:r>
              <a:rPr lang="ru-RU" sz="3200" i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524</Words>
  <Application>Microsoft Office PowerPoint</Application>
  <PresentationFormat>Экран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книга при всей ее внешней простоватости – вещь исключительно тонкая и не поверхностная. Лишь гениальному взгляду ребенка, лишь мудрому терпению взрослых доступны ее вершины. Удивительное искусство – детская книжка!</dc:title>
  <dc:creator>Ольга</dc:creator>
  <cp:lastModifiedBy>пользователь</cp:lastModifiedBy>
  <cp:revision>150</cp:revision>
  <dcterms:created xsi:type="dcterms:W3CDTF">2015-11-16T06:05:59Z</dcterms:created>
  <dcterms:modified xsi:type="dcterms:W3CDTF">2021-03-03T10:04:56Z</dcterms:modified>
</cp:coreProperties>
</file>