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728" y="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0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6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3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7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86AF-EBC4-43B0-87C4-EE7A0A61E80C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CDB9-F69E-48B8-A37D-421516B17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6  группа\Документы 6 группа\Разобрать картинки и картотеки\Новая папка\Консультация для род-ей_экологич восп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1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"/>
            <a:ext cx="6859339" cy="91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6  группа\Документы 6 группа\Разобрать картинки и картотеки\Новая папка\IMG_20191017_152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  группа\Документы 6 группа\Разобрать картинки и картотеки\Новая папка\IMG_20191017_15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6  группа\Документы 6 группа\Разобрать картинки и картотеки\Новая папка\IMG_20191017_152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6  группа\Документы 6 группа\Разобрать картинки и картотеки\Новая папка\IMG_20191017_152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6  группа\Документы 6 группа\Разобрать картинки и картотеки\Новая папка\IMG_20191017_152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6  группа\Документы 6 группа\Разобрать картинки и картотеки\Новая папка\IMG_20191017_152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54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3</cp:revision>
  <dcterms:created xsi:type="dcterms:W3CDTF">2020-12-21T11:57:05Z</dcterms:created>
  <dcterms:modified xsi:type="dcterms:W3CDTF">2021-01-31T17:41:38Z</dcterms:modified>
</cp:coreProperties>
</file>