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70" r:id="rId3"/>
    <p:sldId id="283" r:id="rId4"/>
    <p:sldId id="281" r:id="rId5"/>
    <p:sldId id="258" r:id="rId6"/>
    <p:sldId id="276" r:id="rId7"/>
    <p:sldId id="263" r:id="rId8"/>
    <p:sldId id="288" r:id="rId9"/>
    <p:sldId id="278" r:id="rId10"/>
    <p:sldId id="267" r:id="rId11"/>
    <p:sldId id="280" r:id="rId12"/>
    <p:sldId id="264" r:id="rId13"/>
    <p:sldId id="282" r:id="rId14"/>
    <p:sldId id="29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1" autoAdjust="0"/>
    <p:restoredTop sz="97623" autoAdjust="0"/>
  </p:normalViewPr>
  <p:slideViewPr>
    <p:cSldViewPr>
      <p:cViewPr>
        <p:scale>
          <a:sx n="74" d="100"/>
          <a:sy n="74" d="100"/>
        </p:scale>
        <p:origin x="-3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CA6520-D95B-4589-A194-7C9A4FB2D0E8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E73FDB-313E-4B5E-BB0D-0298FD71F2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833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52B16F-EE8C-4144-85C6-364598862AD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54240-5AAC-4F2A-BE0C-29147628BAC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5063-6DB3-49DF-B82A-9EED7554DF87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CE78-39A5-4537-99F6-40D5348F9B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338E-C05D-4BFB-8DC7-F3ABF8F410D5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27F2-6A05-46D2-ACFD-C59FE326C7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AA537-B802-4EF9-BE6E-4C0EF516357A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F9AE-3422-42B6-8B43-3D7FE38B37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3390-361F-4558-837A-B1AD5B29D088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88BF-520A-491D-A734-7B4D022F12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B5FF-9A78-4E36-AFDF-FA304DD48364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408A-8443-45C6-8CE3-86216D3413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7DA5-10C1-416A-93AF-C1285B2ED5B2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959F-DCDC-49F3-923E-4840353C32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8FAE-F446-427A-8846-0B9C74D55505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D15A-0C20-41FC-9BB1-0EA9583D9D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4C7C-DFD1-4A84-B7E2-F0F8605DD674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F7B2-5451-4713-88A0-F742D30629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5C9B-C00A-4E70-99A6-2B2926F98236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6255-CFBC-4E2B-B80F-6B714CBA35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171D7-0756-4D1C-9B4D-FEA07E2FAE9A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FC6B-6037-4DD1-864C-7280674CA8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FA65-B8AD-4FBC-BB67-ECC57F8BF584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36CB9-27B4-4267-9ED4-3F654ABA98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D4137FB-C59D-4796-8C2A-C7D2469ABF0C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E3605C2-F040-4F2F-8E8C-6DCAE69B5D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5" r:id="rId2"/>
    <p:sldLayoutId id="2147483894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5" r:id="rId9"/>
    <p:sldLayoutId id="2147483891" r:id="rId10"/>
    <p:sldLayoutId id="21474838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40;&#1085;&#1080;&#1084;&#1072;&#1083;&#1080;&#1089;&#1090;&#1080;&#1095;&#1077;&#1089;&#1082;&#1080;&#1081;%20&#1078;&#1072;&#1085;&#1088;.ppt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&#1053;&#1072;&#1090;&#1102;&#1088;&#1084;&#1086;&#1088;&#1090;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81;&#1079;&#1072;&#1078;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3042" y="0"/>
            <a:ext cx="5909452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Художники Кубани»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2357430"/>
            <a:ext cx="2000264" cy="199497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928802"/>
            <a:ext cx="2449878" cy="17079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2357430"/>
            <a:ext cx="2286016" cy="189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14625" y="4143375"/>
            <a:ext cx="400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Н. Калугина «Жеребёнок»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286125" y="4733925"/>
            <a:ext cx="3000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« Жеребёнок».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Бежит жеребёнок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степи по дорожке-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Шелковая шейка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Точеные ножки.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             Е. Щеколдин.</a:t>
            </a:r>
          </a:p>
          <a:p>
            <a:pPr algn="ctr">
              <a:defRPr/>
            </a:pPr>
            <a:endParaRPr lang="ru-RU" sz="1100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14480" y="214290"/>
            <a:ext cx="586718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  <a:hlinkClick r:id="rId2" action="ppaction://hlinkpres?slideindex=1&amp;slidetitle="/>
              </a:rPr>
              <a:t>Анималистический жанр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 l="1324" t="1204" r="50993" b="53614"/>
          <a:stretch>
            <a:fillRect/>
          </a:stretch>
        </p:blipFill>
        <p:spPr bwMode="auto">
          <a:xfrm>
            <a:off x="1857356" y="1142984"/>
            <a:ext cx="5486437" cy="2857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14375" y="1071563"/>
            <a:ext cx="7715250" cy="24288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Портрет</a:t>
            </a:r>
            <a:r>
              <a:rPr lang="ru-RU" sz="4800" b="1" dirty="0">
                <a:latin typeface="+mn-lt"/>
              </a:rPr>
              <a:t> -   изображение одного человека или нескольких людей.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571480"/>
            <a:ext cx="1629549" cy="584775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Портрет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643050"/>
            <a:ext cx="335046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85750" y="4500563"/>
            <a:ext cx="47164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В.Сидоров. Портрет И. Вараввы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500688" y="5286375"/>
            <a:ext cx="2714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Иванов С.С.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А. А.Головатый </a:t>
            </a: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285860"/>
            <a:ext cx="183832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14375" y="1071563"/>
            <a:ext cx="7715250" cy="4143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Икона</a:t>
            </a:r>
            <a:r>
              <a:rPr lang="ru-RU" sz="4800" b="1" dirty="0">
                <a:latin typeface="+mn-lt"/>
              </a:rPr>
              <a:t>  - с греческого языка «эйкон» означает «образ».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5715000"/>
            <a:ext cx="20002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Святой Сергий Радонежский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14438"/>
            <a:ext cx="3000375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786063" y="571500"/>
            <a:ext cx="367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ИКОНЫ ВЛАДИМИРА БУТОВА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8" y="4429125"/>
            <a:ext cx="37147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Образ Пресвятой Богородицы Владимирская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50" y="5214938"/>
            <a:ext cx="42322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 Божья Мать на престоле стояла</a:t>
            </a:r>
          </a:p>
          <a:p>
            <a:pPr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Иисуса Христа на руках держала.</a:t>
            </a:r>
          </a:p>
          <a:p>
            <a:pPr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Радуйтесь, люди,</a:t>
            </a:r>
          </a:p>
          <a:p>
            <a:pPr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Христос с вами будет…»</a:t>
            </a:r>
          </a:p>
        </p:txBody>
      </p:sp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357313"/>
            <a:ext cx="2428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25" y="636588"/>
            <a:ext cx="664368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dirty="0">
                <a:latin typeface="+mn-lt"/>
                <a:ea typeface="Calibri" pitchFamily="34" charset="0"/>
                <a:cs typeface="Arial" pitchFamily="34" charset="0"/>
              </a:rPr>
              <a:t> 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itchFamily="34" charset="0"/>
                <a:cs typeface="Arial" pitchFamily="34" charset="0"/>
              </a:rPr>
              <a:t>Загадка.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83763"/>
                </a:solidFill>
                <a:latin typeface="+mn-lt"/>
                <a:ea typeface="Calibri" pitchFamily="34" charset="0"/>
                <a:cs typeface="Arial" pitchFamily="34" charset="0"/>
              </a:rPr>
              <a:t>Есть такая сторона гладкая: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83763"/>
                </a:solidFill>
                <a:latin typeface="+mn-lt"/>
                <a:ea typeface="Calibri" pitchFamily="34" charset="0"/>
                <a:cs typeface="Arial" pitchFamily="34" charset="0"/>
              </a:rPr>
              <a:t>Реки без воды, луга без травы,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83763"/>
                </a:solidFill>
                <a:latin typeface="+mn-lt"/>
                <a:ea typeface="Calibri" pitchFamily="34" charset="0"/>
                <a:cs typeface="Arial" pitchFamily="34" charset="0"/>
              </a:rPr>
              <a:t>Леса без дерев, 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83763"/>
                </a:solidFill>
                <a:latin typeface="+mn-lt"/>
                <a:ea typeface="Calibri" pitchFamily="34" charset="0"/>
                <a:cs typeface="Arial" pitchFamily="34" charset="0"/>
              </a:rPr>
              <a:t>Люди без плоду,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83763"/>
                </a:solidFill>
                <a:latin typeface="+mn-lt"/>
                <a:ea typeface="Calibri" pitchFamily="34" charset="0"/>
                <a:cs typeface="Arial" pitchFamily="34" charset="0"/>
              </a:rPr>
              <a:t>Хотя и много народу,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83763"/>
                </a:solidFill>
                <a:latin typeface="+mn-lt"/>
                <a:ea typeface="Calibri" pitchFamily="34" charset="0"/>
                <a:cs typeface="Arial" pitchFamily="34" charset="0"/>
              </a:rPr>
              <a:t>Но никто не работает.</a:t>
            </a:r>
          </a:p>
          <a:p>
            <a:pPr algn="ctr" eaLnBrk="0" hangingPunct="0">
              <a:defRPr/>
            </a:pPr>
            <a:r>
              <a:rPr lang="ru-RU" sz="3600" b="1" dirty="0">
                <a:latin typeface="+mn-lt"/>
                <a:ea typeface="Calibri" pitchFamily="34" charset="0"/>
                <a:cs typeface="Arial" pitchFamily="34" charset="0"/>
              </a:rPr>
              <a:t>                             </a:t>
            </a:r>
            <a:r>
              <a:rPr lang="ru-RU" sz="3600" b="1" dirty="0">
                <a:solidFill>
                  <a:srgbClr val="FF3300"/>
                </a:solidFill>
                <a:latin typeface="+mn-lt"/>
                <a:ea typeface="Calibri" pitchFamily="34" charset="0"/>
                <a:cs typeface="Arial" pitchFamily="34" charset="0"/>
              </a:rPr>
              <a:t>Картина</a:t>
            </a:r>
          </a:p>
          <a:p>
            <a:pPr eaLnBrk="0" hangingPunct="0">
              <a:defRPr/>
            </a:pPr>
            <a:endParaRPr lang="ru-RU" sz="3600" dirty="0">
              <a:latin typeface="+mn-lt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1143000"/>
            <a:ext cx="8929687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    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14688" y="2286000"/>
            <a:ext cx="2643187" cy="15001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Задачи 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214282" y="214290"/>
            <a:ext cx="3714808" cy="2528910"/>
          </a:xfrm>
          <a:prstGeom prst="cloudCallout">
            <a:avLst>
              <a:gd name="adj1" fmla="val 54163"/>
              <a:gd name="adj2" fmla="val 5586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357188" y="714375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 </a:t>
            </a: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" y="428625"/>
            <a:ext cx="3000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 1.Познакомиться с произведениями кубанских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художников и жанрами в изобразительном        искусстве.</a:t>
            </a:r>
            <a:endParaRPr lang="ru-RU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4374356"/>
            <a:ext cx="28575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latin typeface="+mn-lt"/>
            </a:endParaRPr>
          </a:p>
          <a:p>
            <a:pPr>
              <a:defRPr/>
            </a:pP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14375" y="1071563"/>
            <a:ext cx="7715250" cy="3143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Натюрморт</a:t>
            </a:r>
            <a:r>
              <a:rPr lang="ru-RU" sz="3200" b="1" dirty="0">
                <a:latin typeface="+mn-lt"/>
              </a:rPr>
              <a:t> – это изображение различных предметов, вещей, объединенных в группу конкретным сюжетом. В переводе с французского языка означает – предметы неживой природы.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4786313"/>
            <a:ext cx="350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Воржев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«Кубанский натюрморт»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214290"/>
            <a:ext cx="3449984" cy="70788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hlinkClick r:id="rId4" action="ppaction://hlinkpres?slideindex=1&amp;slidetitle="/>
              </a:rPr>
              <a:t>Натюрморт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625" y="5286375"/>
            <a:ext cx="3300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Воржев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« Запах сирени»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500174"/>
            <a:ext cx="3571900" cy="3562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1500174"/>
            <a:ext cx="367665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000125" y="1071563"/>
            <a:ext cx="7286625" cy="3643312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4000" b="1" dirty="0">
                <a:solidFill>
                  <a:srgbClr val="FF0000"/>
                </a:solidFill>
                <a:latin typeface="+mn-lt"/>
              </a:rPr>
              <a:t>Пейзаж</a:t>
            </a:r>
            <a:r>
              <a:rPr lang="ru-RU" sz="4000" b="1" dirty="0">
                <a:latin typeface="+mn-lt"/>
              </a:rPr>
              <a:t>  -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переводе с французского – вид сельской местности. Это изображение природы.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2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642938" y="4071938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cs typeface="Arial" charset="0"/>
              </a:rPr>
              <a:t>С. Воржев «Хутор Солёный»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571480"/>
            <a:ext cx="1694695" cy="584775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hlinkClick r:id="rId3" action="ppaction://hlinkpres?slideindex=1&amp;slidetitle="/>
              </a:rPr>
              <a:t>Пейзаж</a:t>
            </a:r>
            <a:r>
              <a:rPr lang="ru-RU" sz="3200" dirty="0"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9250" y="4714875"/>
            <a:ext cx="3286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«Молодой мороз».</a:t>
            </a:r>
          </a:p>
          <a:p>
            <a:pPr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Степь запряталась в снегах,</a:t>
            </a:r>
          </a:p>
          <a:p>
            <a:pPr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Иней вздрогнул на ветвях,</a:t>
            </a:r>
          </a:p>
          <a:p>
            <a:pPr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Молодой Мороз в станицу</a:t>
            </a:r>
          </a:p>
          <a:p>
            <a:pPr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Лихо въехал на санях.»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     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Владимир Нестеренко.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" y="4714875"/>
            <a:ext cx="42322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«…Ты вспоминаешь не страну большую,</a:t>
            </a:r>
          </a:p>
          <a:p>
            <a:pPr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Которую изъездил и узнал.</a:t>
            </a:r>
          </a:p>
          <a:p>
            <a:pPr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Ты вспоминаешь Родину такую,</a:t>
            </a:r>
          </a:p>
          <a:p>
            <a:pPr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Какой её ты в детстве увидал.»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Сергей Есенин.</a:t>
            </a: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428736"/>
            <a:ext cx="358641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7" name="Прямоугольник 9"/>
          <p:cNvSpPr>
            <a:spLocks noChangeArrowheads="1"/>
          </p:cNvSpPr>
          <p:nvPr/>
        </p:nvSpPr>
        <p:spPr bwMode="auto">
          <a:xfrm>
            <a:off x="5286375" y="4143375"/>
            <a:ext cx="3152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cs typeface="Arial" charset="0"/>
              </a:rPr>
              <a:t>С. Воржев «Первый снег»</a:t>
            </a:r>
            <a:endParaRPr lang="ru-RU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7254" y="1428736"/>
            <a:ext cx="3686711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357166"/>
            <a:ext cx="7929618" cy="95410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Бытовой жанр </a:t>
            </a:r>
            <a:r>
              <a:rPr lang="ru-RU" sz="2800" b="1" dirty="0"/>
              <a:t>– изображения картин повседневной жизни людей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25" y="5286375"/>
            <a:ext cx="39814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А.Бруно « Весна старого города»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714488"/>
            <a:ext cx="5857916" cy="3112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14375" y="1071563"/>
            <a:ext cx="7715250" cy="2857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Анималистический жанр</a:t>
            </a:r>
            <a:r>
              <a:rPr lang="ru-RU" sz="4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800" b="1" dirty="0">
                <a:latin typeface="+mn-lt"/>
              </a:rPr>
              <a:t>-  от латинского «анимал»- изображение животных.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3702" y="857232"/>
            <a:ext cx="1852118" cy="8572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/>
              </a:rPr>
              <a:t>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000000"/>
      </a:dk1>
      <a:lt1>
        <a:srgbClr val="FFFFFF"/>
      </a:lt1>
      <a:dk2>
        <a:srgbClr val="9900CC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FF84C1"/>
      </a:folHlink>
    </a:clrScheme>
    <a:fontScheme name="Другая 4">
      <a:majorFont>
        <a:latin typeface="Garamond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1596</TotalTime>
  <Words>303</Words>
  <Application>Microsoft Office PowerPoint</Application>
  <PresentationFormat>Экран (4:3)</PresentationFormat>
  <Paragraphs>71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Polsovatel</cp:lastModifiedBy>
  <cp:revision>186</cp:revision>
  <dcterms:created xsi:type="dcterms:W3CDTF">2008-05-11T03:43:39Z</dcterms:created>
  <dcterms:modified xsi:type="dcterms:W3CDTF">2020-11-23T13:24:45Z</dcterms:modified>
</cp:coreProperties>
</file>